
<file path=[Content_Types].xml><?xml version="1.0" encoding="utf-8"?>
<Types xmlns="http://schemas.openxmlformats.org/package/2006/content-types">
  <Override PartName="/_rels/.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9.png" ContentType="image/png"/>
  <Override PartName="/ppt/media/image8.png" ContentType="image/png"/>
  <Override PartName="/ppt/media/image7.png" ContentType="image/png"/>
  <Override PartName="/ppt/media/image6.png" ContentType="image/png"/>
  <Override PartName="/ppt/media/image5.png" ContentType="image/png"/>
  <Override PartName="/ppt/media/image1.png" ContentType="image/png"/>
  <Override PartName="/ppt/media/image2.png" ContentType="image/png"/>
  <Override PartName="/ppt/media/image3.png" ContentType="image/png"/>
  <Override PartName="/ppt/media/image4.png" ContentType="image/png"/>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9.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10.xml.rels" ContentType="application/vnd.openxmlformats-package.relationships+xml"/>
  <Override PartName="/ppt/slideLayouts/_rels/slideLayout17.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22.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53" name="PlaceHolder 2"/>
          <p:cNvSpPr>
            <a:spLocks noGrp="1"/>
          </p:cNvSpPr>
          <p:nvPr>
            <p:ph type="body"/>
          </p:nvPr>
        </p:nvSpPr>
        <p:spPr>
          <a:xfrm>
            <a:off x="1942560" y="2133720"/>
            <a:ext cx="6591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54" name="PlaceHolder 3"/>
          <p:cNvSpPr>
            <a:spLocks noGrp="1"/>
          </p:cNvSpPr>
          <p:nvPr>
            <p:ph type="body"/>
          </p:nvPr>
        </p:nvSpPr>
        <p:spPr>
          <a:xfrm>
            <a:off x="1942560" y="4106520"/>
            <a:ext cx="6591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56" name="PlaceHolder 2"/>
          <p:cNvSpPr>
            <a:spLocks noGrp="1"/>
          </p:cNvSpPr>
          <p:nvPr>
            <p:ph type="body"/>
          </p:nvPr>
        </p:nvSpPr>
        <p:spPr>
          <a:xfrm>
            <a:off x="194256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57" name="PlaceHolder 3"/>
          <p:cNvSpPr>
            <a:spLocks noGrp="1"/>
          </p:cNvSpPr>
          <p:nvPr>
            <p:ph type="body"/>
          </p:nvPr>
        </p:nvSpPr>
        <p:spPr>
          <a:xfrm>
            <a:off x="532044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58" name="PlaceHolder 4"/>
          <p:cNvSpPr>
            <a:spLocks noGrp="1"/>
          </p:cNvSpPr>
          <p:nvPr>
            <p:ph type="body"/>
          </p:nvPr>
        </p:nvSpPr>
        <p:spPr>
          <a:xfrm>
            <a:off x="532044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59" name="PlaceHolder 5"/>
          <p:cNvSpPr>
            <a:spLocks noGrp="1"/>
          </p:cNvSpPr>
          <p:nvPr>
            <p:ph type="body"/>
          </p:nvPr>
        </p:nvSpPr>
        <p:spPr>
          <a:xfrm>
            <a:off x="194256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61" name="PlaceHolder 2"/>
          <p:cNvSpPr>
            <a:spLocks noGrp="1"/>
          </p:cNvSpPr>
          <p:nvPr>
            <p:ph type="body"/>
          </p:nvPr>
        </p:nvSpPr>
        <p:spPr>
          <a:xfrm>
            <a:off x="1942560" y="2133720"/>
            <a:ext cx="6591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62" name="PlaceHolder 3"/>
          <p:cNvSpPr>
            <a:spLocks noGrp="1"/>
          </p:cNvSpPr>
          <p:nvPr>
            <p:ph type="body"/>
          </p:nvPr>
        </p:nvSpPr>
        <p:spPr>
          <a:xfrm>
            <a:off x="1942560" y="2133720"/>
            <a:ext cx="6591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pic>
        <p:nvPicPr>
          <p:cNvPr id="63" name="" descr=""/>
          <p:cNvPicPr/>
          <p:nvPr/>
        </p:nvPicPr>
        <p:blipFill>
          <a:blip r:embed="rId2"/>
          <a:stretch/>
        </p:blipFill>
        <p:spPr>
          <a:xfrm>
            <a:off x="2871360" y="2133720"/>
            <a:ext cx="4734000" cy="3777120"/>
          </a:xfrm>
          <a:prstGeom prst="rect">
            <a:avLst/>
          </a:prstGeom>
          <a:ln>
            <a:noFill/>
          </a:ln>
        </p:spPr>
      </p:pic>
      <p:pic>
        <p:nvPicPr>
          <p:cNvPr id="64" name="" descr=""/>
          <p:cNvPicPr/>
          <p:nvPr/>
        </p:nvPicPr>
        <p:blipFill>
          <a:blip r:embed="rId3"/>
          <a:stretch/>
        </p:blipFill>
        <p:spPr>
          <a:xfrm>
            <a:off x="2871360" y="2133720"/>
            <a:ext cx="4734000" cy="377712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97" name="PlaceHolder 2"/>
          <p:cNvSpPr>
            <a:spLocks noGrp="1"/>
          </p:cNvSpPr>
          <p:nvPr>
            <p:ph type="subTitle"/>
          </p:nvPr>
        </p:nvSpPr>
        <p:spPr>
          <a:xfrm>
            <a:off x="1942560" y="2133720"/>
            <a:ext cx="6591600" cy="3777120"/>
          </a:xfrm>
          <a:prstGeom prst="rect">
            <a:avLst/>
          </a:prstGeom>
        </p:spPr>
        <p:txBody>
          <a:bodyPr lIns="0" rIns="0" tIns="0" bIns="0" anchor="ctr"/>
          <a:p>
            <a:pPr algn="ctr"/>
            <a:endParaRPr b="0" lang="es-AR" sz="3200" spc="-1" strike="noStrike">
              <a:solidFill>
                <a:srgbClr val="ffffff"/>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99" name="PlaceHolder 2"/>
          <p:cNvSpPr>
            <a:spLocks noGrp="1"/>
          </p:cNvSpPr>
          <p:nvPr>
            <p:ph type="body"/>
          </p:nvPr>
        </p:nvSpPr>
        <p:spPr>
          <a:xfrm>
            <a:off x="1942560" y="2133720"/>
            <a:ext cx="6591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01" name="PlaceHolder 2"/>
          <p:cNvSpPr>
            <a:spLocks noGrp="1"/>
          </p:cNvSpPr>
          <p:nvPr>
            <p:ph type="body"/>
          </p:nvPr>
        </p:nvSpPr>
        <p:spPr>
          <a:xfrm>
            <a:off x="194256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02" name="PlaceHolder 3"/>
          <p:cNvSpPr>
            <a:spLocks noGrp="1"/>
          </p:cNvSpPr>
          <p:nvPr>
            <p:ph type="body"/>
          </p:nvPr>
        </p:nvSpPr>
        <p:spPr>
          <a:xfrm>
            <a:off x="532044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1945080" y="624240"/>
            <a:ext cx="6588720" cy="5937120"/>
          </a:xfrm>
          <a:prstGeom prst="rect">
            <a:avLst/>
          </a:prstGeom>
        </p:spPr>
        <p:txBody>
          <a:bodyPr lIns="0" rIns="0" tIns="0" bIns="0" anchor="ctr"/>
          <a:p>
            <a:pPr algn="ctr"/>
            <a:endParaRPr b="0" lang="es-AR" sz="3200" spc="-1" strike="noStrike">
              <a:solidFill>
                <a:srgbClr val="ffffff"/>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06" name="PlaceHolder 2"/>
          <p:cNvSpPr>
            <a:spLocks noGrp="1"/>
          </p:cNvSpPr>
          <p:nvPr>
            <p:ph type="body"/>
          </p:nvPr>
        </p:nvSpPr>
        <p:spPr>
          <a:xfrm>
            <a:off x="194256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07" name="PlaceHolder 3"/>
          <p:cNvSpPr>
            <a:spLocks noGrp="1"/>
          </p:cNvSpPr>
          <p:nvPr>
            <p:ph type="body"/>
          </p:nvPr>
        </p:nvSpPr>
        <p:spPr>
          <a:xfrm>
            <a:off x="194256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08" name="PlaceHolder 4"/>
          <p:cNvSpPr>
            <a:spLocks noGrp="1"/>
          </p:cNvSpPr>
          <p:nvPr>
            <p:ph type="body"/>
          </p:nvPr>
        </p:nvSpPr>
        <p:spPr>
          <a:xfrm>
            <a:off x="532044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1"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32" name="PlaceHolder 2"/>
          <p:cNvSpPr>
            <a:spLocks noGrp="1"/>
          </p:cNvSpPr>
          <p:nvPr>
            <p:ph type="subTitle"/>
          </p:nvPr>
        </p:nvSpPr>
        <p:spPr>
          <a:xfrm>
            <a:off x="1942560" y="2133720"/>
            <a:ext cx="6591600" cy="3777120"/>
          </a:xfrm>
          <a:prstGeom prst="rect">
            <a:avLst/>
          </a:prstGeom>
        </p:spPr>
        <p:txBody>
          <a:bodyPr lIns="0" rIns="0" tIns="0" bIns="0" anchor="ctr"/>
          <a:p>
            <a:pPr algn="ctr"/>
            <a:endParaRPr b="0" lang="es-AR" sz="3200" spc="-1" strike="noStrike">
              <a:solidFill>
                <a:srgbClr val="ffffff"/>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10" name="PlaceHolder 2"/>
          <p:cNvSpPr>
            <a:spLocks noGrp="1"/>
          </p:cNvSpPr>
          <p:nvPr>
            <p:ph type="body"/>
          </p:nvPr>
        </p:nvSpPr>
        <p:spPr>
          <a:xfrm>
            <a:off x="194256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11" name="PlaceHolder 3"/>
          <p:cNvSpPr>
            <a:spLocks noGrp="1"/>
          </p:cNvSpPr>
          <p:nvPr>
            <p:ph type="body"/>
          </p:nvPr>
        </p:nvSpPr>
        <p:spPr>
          <a:xfrm>
            <a:off x="532044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12" name="PlaceHolder 4"/>
          <p:cNvSpPr>
            <a:spLocks noGrp="1"/>
          </p:cNvSpPr>
          <p:nvPr>
            <p:ph type="body"/>
          </p:nvPr>
        </p:nvSpPr>
        <p:spPr>
          <a:xfrm>
            <a:off x="532044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14" name="PlaceHolder 2"/>
          <p:cNvSpPr>
            <a:spLocks noGrp="1"/>
          </p:cNvSpPr>
          <p:nvPr>
            <p:ph type="body"/>
          </p:nvPr>
        </p:nvSpPr>
        <p:spPr>
          <a:xfrm>
            <a:off x="194256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15" name="PlaceHolder 3"/>
          <p:cNvSpPr>
            <a:spLocks noGrp="1"/>
          </p:cNvSpPr>
          <p:nvPr>
            <p:ph type="body"/>
          </p:nvPr>
        </p:nvSpPr>
        <p:spPr>
          <a:xfrm>
            <a:off x="532044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16" name="PlaceHolder 4"/>
          <p:cNvSpPr>
            <a:spLocks noGrp="1"/>
          </p:cNvSpPr>
          <p:nvPr>
            <p:ph type="body"/>
          </p:nvPr>
        </p:nvSpPr>
        <p:spPr>
          <a:xfrm>
            <a:off x="1942560" y="4106520"/>
            <a:ext cx="6591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18" name="PlaceHolder 2"/>
          <p:cNvSpPr>
            <a:spLocks noGrp="1"/>
          </p:cNvSpPr>
          <p:nvPr>
            <p:ph type="body"/>
          </p:nvPr>
        </p:nvSpPr>
        <p:spPr>
          <a:xfrm>
            <a:off x="1942560" y="2133720"/>
            <a:ext cx="6591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19" name="PlaceHolder 3"/>
          <p:cNvSpPr>
            <a:spLocks noGrp="1"/>
          </p:cNvSpPr>
          <p:nvPr>
            <p:ph type="body"/>
          </p:nvPr>
        </p:nvSpPr>
        <p:spPr>
          <a:xfrm>
            <a:off x="1942560" y="4106520"/>
            <a:ext cx="6591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21" name="PlaceHolder 2"/>
          <p:cNvSpPr>
            <a:spLocks noGrp="1"/>
          </p:cNvSpPr>
          <p:nvPr>
            <p:ph type="body"/>
          </p:nvPr>
        </p:nvSpPr>
        <p:spPr>
          <a:xfrm>
            <a:off x="194256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22" name="PlaceHolder 3"/>
          <p:cNvSpPr>
            <a:spLocks noGrp="1"/>
          </p:cNvSpPr>
          <p:nvPr>
            <p:ph type="body"/>
          </p:nvPr>
        </p:nvSpPr>
        <p:spPr>
          <a:xfrm>
            <a:off x="532044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23" name="PlaceHolder 4"/>
          <p:cNvSpPr>
            <a:spLocks noGrp="1"/>
          </p:cNvSpPr>
          <p:nvPr>
            <p:ph type="body"/>
          </p:nvPr>
        </p:nvSpPr>
        <p:spPr>
          <a:xfrm>
            <a:off x="532044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24" name="PlaceHolder 5"/>
          <p:cNvSpPr>
            <a:spLocks noGrp="1"/>
          </p:cNvSpPr>
          <p:nvPr>
            <p:ph type="body"/>
          </p:nvPr>
        </p:nvSpPr>
        <p:spPr>
          <a:xfrm>
            <a:off x="194256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126" name="PlaceHolder 2"/>
          <p:cNvSpPr>
            <a:spLocks noGrp="1"/>
          </p:cNvSpPr>
          <p:nvPr>
            <p:ph type="body"/>
          </p:nvPr>
        </p:nvSpPr>
        <p:spPr>
          <a:xfrm>
            <a:off x="1942560" y="2133720"/>
            <a:ext cx="6591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127" name="PlaceHolder 3"/>
          <p:cNvSpPr>
            <a:spLocks noGrp="1"/>
          </p:cNvSpPr>
          <p:nvPr>
            <p:ph type="body"/>
          </p:nvPr>
        </p:nvSpPr>
        <p:spPr>
          <a:xfrm>
            <a:off x="1942560" y="2133720"/>
            <a:ext cx="6591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pic>
        <p:nvPicPr>
          <p:cNvPr id="128" name="" descr=""/>
          <p:cNvPicPr/>
          <p:nvPr/>
        </p:nvPicPr>
        <p:blipFill>
          <a:blip r:embed="rId2"/>
          <a:stretch/>
        </p:blipFill>
        <p:spPr>
          <a:xfrm>
            <a:off x="2871360" y="2133720"/>
            <a:ext cx="4734000" cy="3777120"/>
          </a:xfrm>
          <a:prstGeom prst="rect">
            <a:avLst/>
          </a:prstGeom>
          <a:ln>
            <a:noFill/>
          </a:ln>
        </p:spPr>
      </p:pic>
      <p:pic>
        <p:nvPicPr>
          <p:cNvPr id="129" name="" descr=""/>
          <p:cNvPicPr/>
          <p:nvPr/>
        </p:nvPicPr>
        <p:blipFill>
          <a:blip r:embed="rId3"/>
          <a:stretch/>
        </p:blipFill>
        <p:spPr>
          <a:xfrm>
            <a:off x="2871360" y="2133720"/>
            <a:ext cx="4734000" cy="377712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34" name="PlaceHolder 2"/>
          <p:cNvSpPr>
            <a:spLocks noGrp="1"/>
          </p:cNvSpPr>
          <p:nvPr>
            <p:ph type="body"/>
          </p:nvPr>
        </p:nvSpPr>
        <p:spPr>
          <a:xfrm>
            <a:off x="1942560" y="2133720"/>
            <a:ext cx="6591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36" name="PlaceHolder 2"/>
          <p:cNvSpPr>
            <a:spLocks noGrp="1"/>
          </p:cNvSpPr>
          <p:nvPr>
            <p:ph type="body"/>
          </p:nvPr>
        </p:nvSpPr>
        <p:spPr>
          <a:xfrm>
            <a:off x="194256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37" name="PlaceHolder 3"/>
          <p:cNvSpPr>
            <a:spLocks noGrp="1"/>
          </p:cNvSpPr>
          <p:nvPr>
            <p:ph type="body"/>
          </p:nvPr>
        </p:nvSpPr>
        <p:spPr>
          <a:xfrm>
            <a:off x="532044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8"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9" name="PlaceHolder 1"/>
          <p:cNvSpPr>
            <a:spLocks noGrp="1"/>
          </p:cNvSpPr>
          <p:nvPr>
            <p:ph type="subTitle"/>
          </p:nvPr>
        </p:nvSpPr>
        <p:spPr>
          <a:xfrm>
            <a:off x="1945080" y="624240"/>
            <a:ext cx="6588720" cy="5937120"/>
          </a:xfrm>
          <a:prstGeom prst="rect">
            <a:avLst/>
          </a:prstGeom>
        </p:spPr>
        <p:txBody>
          <a:bodyPr lIns="0" rIns="0" tIns="0" bIns="0" anchor="ctr"/>
          <a:p>
            <a:pPr algn="ctr"/>
            <a:endParaRPr b="0" lang="es-AR" sz="3200" spc="-1" strike="noStrike">
              <a:solidFill>
                <a:srgbClr val="ffffff"/>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41" name="PlaceHolder 2"/>
          <p:cNvSpPr>
            <a:spLocks noGrp="1"/>
          </p:cNvSpPr>
          <p:nvPr>
            <p:ph type="body"/>
          </p:nvPr>
        </p:nvSpPr>
        <p:spPr>
          <a:xfrm>
            <a:off x="194256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42" name="PlaceHolder 3"/>
          <p:cNvSpPr>
            <a:spLocks noGrp="1"/>
          </p:cNvSpPr>
          <p:nvPr>
            <p:ph type="body"/>
          </p:nvPr>
        </p:nvSpPr>
        <p:spPr>
          <a:xfrm>
            <a:off x="194256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43" name="PlaceHolder 4"/>
          <p:cNvSpPr>
            <a:spLocks noGrp="1"/>
          </p:cNvSpPr>
          <p:nvPr>
            <p:ph type="body"/>
          </p:nvPr>
        </p:nvSpPr>
        <p:spPr>
          <a:xfrm>
            <a:off x="532044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45" name="PlaceHolder 2"/>
          <p:cNvSpPr>
            <a:spLocks noGrp="1"/>
          </p:cNvSpPr>
          <p:nvPr>
            <p:ph type="body"/>
          </p:nvPr>
        </p:nvSpPr>
        <p:spPr>
          <a:xfrm>
            <a:off x="1942560" y="2133720"/>
            <a:ext cx="3216600" cy="377712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46" name="PlaceHolder 3"/>
          <p:cNvSpPr>
            <a:spLocks noGrp="1"/>
          </p:cNvSpPr>
          <p:nvPr>
            <p:ph type="body"/>
          </p:nvPr>
        </p:nvSpPr>
        <p:spPr>
          <a:xfrm>
            <a:off x="532044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47" name="PlaceHolder 4"/>
          <p:cNvSpPr>
            <a:spLocks noGrp="1"/>
          </p:cNvSpPr>
          <p:nvPr>
            <p:ph type="body"/>
          </p:nvPr>
        </p:nvSpPr>
        <p:spPr>
          <a:xfrm>
            <a:off x="5320440" y="41065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945080" y="624240"/>
            <a:ext cx="6588720" cy="1280520"/>
          </a:xfrm>
          <a:prstGeom prst="rect">
            <a:avLst/>
          </a:prstGeom>
        </p:spPr>
        <p:txBody>
          <a:bodyPr lIns="0" rIns="0" tIns="0" bIns="0" anchor="ctr"/>
          <a:p>
            <a:endParaRPr b="0" lang="en-US" sz="1800" spc="-1" strike="noStrike">
              <a:solidFill>
                <a:srgbClr val="ffffff"/>
              </a:solidFill>
              <a:uFill>
                <a:solidFill>
                  <a:srgbClr val="ffffff"/>
                </a:solidFill>
              </a:uFill>
              <a:latin typeface="Century Gothic"/>
            </a:endParaRPr>
          </a:p>
        </p:txBody>
      </p:sp>
      <p:sp>
        <p:nvSpPr>
          <p:cNvPr id="49" name="PlaceHolder 2"/>
          <p:cNvSpPr>
            <a:spLocks noGrp="1"/>
          </p:cNvSpPr>
          <p:nvPr>
            <p:ph type="body"/>
          </p:nvPr>
        </p:nvSpPr>
        <p:spPr>
          <a:xfrm>
            <a:off x="194256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50" name="PlaceHolder 3"/>
          <p:cNvSpPr>
            <a:spLocks noGrp="1"/>
          </p:cNvSpPr>
          <p:nvPr>
            <p:ph type="body"/>
          </p:nvPr>
        </p:nvSpPr>
        <p:spPr>
          <a:xfrm>
            <a:off x="5320440" y="2133720"/>
            <a:ext cx="3216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
        <p:nvSpPr>
          <p:cNvPr id="51" name="PlaceHolder 4"/>
          <p:cNvSpPr>
            <a:spLocks noGrp="1"/>
          </p:cNvSpPr>
          <p:nvPr>
            <p:ph type="body"/>
          </p:nvPr>
        </p:nvSpPr>
        <p:spPr>
          <a:xfrm>
            <a:off x="1942560" y="4106520"/>
            <a:ext cx="6591600" cy="1801440"/>
          </a:xfrm>
          <a:prstGeom prst="rect">
            <a:avLst/>
          </a:prstGeom>
        </p:spPr>
        <p:txBody>
          <a:bodyPr lIns="0" rIns="0" tIns="0" bIns="0"/>
          <a:p>
            <a:endParaRPr b="0" lang="en-US" sz="1800" spc="-1" strike="noStrike">
              <a:solidFill>
                <a:srgbClr val="ffffff"/>
              </a:solidFill>
              <a:uFill>
                <a:solidFill>
                  <a:srgbClr val="ffffff"/>
                </a:solidFill>
              </a:uFill>
              <a:latin typeface="Century Gothic"/>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2c333a"/>
        </a:solidFill>
      </p:bgPr>
    </p:bg>
    <p:spTree>
      <p:nvGrpSpPr>
        <p:cNvPr id="1" name=""/>
        <p:cNvGrpSpPr/>
        <p:nvPr/>
      </p:nvGrpSpPr>
      <p:grpSpPr>
        <a:xfrm>
          <a:off x="0" y="0"/>
          <a:ext cx="0" cy="0"/>
          <a:chOff x="0" y="0"/>
          <a:chExt cx="0" cy="0"/>
        </a:xfrm>
      </p:grpSpPr>
      <p:sp>
        <p:nvSpPr>
          <p:cNvPr id="0" name="CustomShape 1"/>
          <p:cNvSpPr/>
          <p:nvPr/>
        </p:nvSpPr>
        <p:spPr>
          <a:xfrm>
            <a:off x="0" y="2575080"/>
            <a:ext cx="6948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accent1">
              <a:lumMod val="75000"/>
              <a:alpha val="40000"/>
            </a:schemeClr>
          </a:solidFill>
          <a:ln>
            <a:noFill/>
          </a:ln>
        </p:spPr>
        <p:style>
          <a:lnRef idx="0"/>
          <a:fillRef idx="0"/>
          <a:effectRef idx="0"/>
          <a:fontRef idx="minor"/>
        </p:style>
      </p:sp>
      <p:sp>
        <p:nvSpPr>
          <p:cNvPr id="1" name="CustomShape 2"/>
          <p:cNvSpPr/>
          <p:nvPr/>
        </p:nvSpPr>
        <p:spPr>
          <a:xfrm>
            <a:off x="89280" y="3156480"/>
            <a:ext cx="44892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accent1">
              <a:lumMod val="75000"/>
              <a:alpha val="40000"/>
            </a:schemeClr>
          </a:solidFill>
          <a:ln>
            <a:noFill/>
          </a:ln>
        </p:spPr>
        <p:style>
          <a:lnRef idx="0"/>
          <a:fillRef idx="0"/>
          <a:effectRef idx="0"/>
          <a:fontRef idx="minor"/>
        </p:style>
      </p:sp>
      <p:sp>
        <p:nvSpPr>
          <p:cNvPr id="2" name="CustomShape 3"/>
          <p:cNvSpPr/>
          <p:nvPr/>
        </p:nvSpPr>
        <p:spPr>
          <a:xfrm>
            <a:off x="560520" y="5447160"/>
            <a:ext cx="42300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accent1">
              <a:lumMod val="75000"/>
              <a:alpha val="40000"/>
            </a:schemeClr>
          </a:solidFill>
          <a:ln>
            <a:noFill/>
          </a:ln>
        </p:spPr>
        <p:style>
          <a:lnRef idx="0"/>
          <a:fillRef idx="0"/>
          <a:effectRef idx="0"/>
          <a:fontRef idx="minor"/>
        </p:style>
      </p:sp>
      <p:sp>
        <p:nvSpPr>
          <p:cNvPr id="3" name="CustomShape 4"/>
          <p:cNvSpPr/>
          <p:nvPr/>
        </p:nvSpPr>
        <p:spPr>
          <a:xfrm>
            <a:off x="666720" y="6503760"/>
            <a:ext cx="11880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accent1">
              <a:lumMod val="75000"/>
              <a:alpha val="40000"/>
            </a:schemeClr>
          </a:solidFill>
          <a:ln>
            <a:noFill/>
          </a:ln>
        </p:spPr>
        <p:style>
          <a:lnRef idx="0"/>
          <a:fillRef idx="0"/>
          <a:effectRef idx="0"/>
          <a:fontRef idx="minor"/>
        </p:style>
      </p:sp>
      <p:sp>
        <p:nvSpPr>
          <p:cNvPr id="4" name="CustomShape 5"/>
          <p:cNvSpPr/>
          <p:nvPr/>
        </p:nvSpPr>
        <p:spPr>
          <a:xfrm>
            <a:off x="69840" y="3201120"/>
            <a:ext cx="57060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accent1">
              <a:lumMod val="75000"/>
              <a:alpha val="40000"/>
            </a:schemeClr>
          </a:solidFill>
          <a:ln>
            <a:noFill/>
          </a:ln>
        </p:spPr>
        <p:style>
          <a:lnRef idx="0"/>
          <a:fillRef idx="0"/>
          <a:effectRef idx="0"/>
          <a:fontRef idx="minor"/>
        </p:style>
      </p:sp>
      <p:sp>
        <p:nvSpPr>
          <p:cNvPr id="5" name="CustomShape 6"/>
          <p:cNvSpPr/>
          <p:nvPr/>
        </p:nvSpPr>
        <p:spPr>
          <a:xfrm>
            <a:off x="15480" y="228600"/>
            <a:ext cx="7344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accent1">
              <a:lumMod val="75000"/>
              <a:alpha val="40000"/>
            </a:schemeClr>
          </a:solidFill>
          <a:ln>
            <a:noFill/>
          </a:ln>
        </p:spPr>
        <p:style>
          <a:lnRef idx="0"/>
          <a:fillRef idx="0"/>
          <a:effectRef idx="0"/>
          <a:fontRef idx="minor"/>
        </p:style>
      </p:sp>
      <p:sp>
        <p:nvSpPr>
          <p:cNvPr id="6" name="CustomShape 7"/>
          <p:cNvSpPr/>
          <p:nvPr/>
        </p:nvSpPr>
        <p:spPr>
          <a:xfrm>
            <a:off x="54360" y="2944080"/>
            <a:ext cx="5400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accent1">
              <a:lumMod val="75000"/>
              <a:alpha val="40000"/>
            </a:schemeClr>
          </a:solidFill>
          <a:ln>
            <a:noFill/>
          </a:ln>
        </p:spPr>
        <p:style>
          <a:lnRef idx="0"/>
          <a:fillRef idx="0"/>
          <a:effectRef idx="0"/>
          <a:fontRef idx="minor"/>
        </p:style>
      </p:sp>
      <p:sp>
        <p:nvSpPr>
          <p:cNvPr id="7" name="CustomShape 8"/>
          <p:cNvSpPr/>
          <p:nvPr/>
        </p:nvSpPr>
        <p:spPr>
          <a:xfrm>
            <a:off x="534960" y="5478840"/>
            <a:ext cx="13176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accent1">
              <a:lumMod val="75000"/>
              <a:alpha val="40000"/>
            </a:schemeClr>
          </a:solidFill>
          <a:ln>
            <a:noFill/>
          </a:ln>
        </p:spPr>
        <p:style>
          <a:lnRef idx="0"/>
          <a:fillRef idx="0"/>
          <a:effectRef idx="0"/>
          <a:fontRef idx="minor"/>
        </p:style>
      </p:sp>
      <p:sp>
        <p:nvSpPr>
          <p:cNvPr id="8" name="CustomShape 9"/>
          <p:cNvSpPr/>
          <p:nvPr/>
        </p:nvSpPr>
        <p:spPr>
          <a:xfrm>
            <a:off x="538560" y="1398960"/>
            <a:ext cx="144216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accent1">
              <a:lumMod val="75000"/>
              <a:alpha val="40000"/>
            </a:schemeClr>
          </a:solidFill>
          <a:ln>
            <a:noFill/>
          </a:ln>
        </p:spPr>
        <p:style>
          <a:lnRef idx="0"/>
          <a:fillRef idx="0"/>
          <a:effectRef idx="0"/>
          <a:fontRef idx="minor"/>
        </p:style>
      </p:sp>
      <p:sp>
        <p:nvSpPr>
          <p:cNvPr id="9" name="CustomShape 10"/>
          <p:cNvSpPr/>
          <p:nvPr/>
        </p:nvSpPr>
        <p:spPr>
          <a:xfrm>
            <a:off x="640800" y="6530040"/>
            <a:ext cx="112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accent1">
              <a:lumMod val="75000"/>
              <a:alpha val="40000"/>
            </a:schemeClr>
          </a:solidFill>
          <a:ln>
            <a:noFill/>
          </a:ln>
        </p:spPr>
        <p:style>
          <a:lnRef idx="0"/>
          <a:fillRef idx="0"/>
          <a:effectRef idx="0"/>
          <a:fontRef idx="minor"/>
        </p:style>
      </p:sp>
      <p:sp>
        <p:nvSpPr>
          <p:cNvPr id="10" name="CustomShape 11"/>
          <p:cNvSpPr/>
          <p:nvPr/>
        </p:nvSpPr>
        <p:spPr>
          <a:xfrm>
            <a:off x="534960" y="5359320"/>
            <a:ext cx="2556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accent1">
              <a:lumMod val="75000"/>
              <a:alpha val="40000"/>
            </a:schemeClr>
          </a:solidFill>
          <a:ln>
            <a:noFill/>
          </a:ln>
        </p:spPr>
        <p:style>
          <a:lnRef idx="0"/>
          <a:fillRef idx="0"/>
          <a:effectRef idx="0"/>
          <a:fontRef idx="minor"/>
        </p:style>
      </p:sp>
      <p:sp>
        <p:nvSpPr>
          <p:cNvPr id="11" name="CustomShape 12"/>
          <p:cNvSpPr/>
          <p:nvPr/>
        </p:nvSpPr>
        <p:spPr>
          <a:xfrm>
            <a:off x="590400" y="6244560"/>
            <a:ext cx="16524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accent1">
              <a:lumMod val="75000"/>
              <a:alpha val="40000"/>
            </a:schemeClr>
          </a:solidFill>
          <a:ln>
            <a:noFill/>
          </a:ln>
        </p:spPr>
        <p:style>
          <a:lnRef idx="0"/>
          <a:fillRef idx="0"/>
          <a:effectRef idx="0"/>
          <a:fontRef idx="minor"/>
        </p:style>
      </p:sp>
      <p:sp>
        <p:nvSpPr>
          <p:cNvPr id="12" name="CustomShape 13"/>
          <p:cNvSpPr/>
          <p:nvPr/>
        </p:nvSpPr>
        <p:spPr>
          <a:xfrm>
            <a:off x="20520" y="-360"/>
            <a:ext cx="409320" cy="4400640"/>
          </a:xfrm>
          <a:custGeom>
            <a:avLst/>
            <a:gdLst/>
            <a:ahLst/>
            <a:rect l="l" t="t"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accent1"/>
          </a:solidFill>
          <a:ln>
            <a:noFill/>
          </a:ln>
        </p:spPr>
        <p:style>
          <a:lnRef idx="0"/>
          <a:fillRef idx="0"/>
          <a:effectRef idx="0"/>
          <a:fontRef idx="minor"/>
        </p:style>
      </p:sp>
      <p:sp>
        <p:nvSpPr>
          <p:cNvPr id="13" name="CustomShape 14"/>
          <p:cNvSpPr/>
          <p:nvPr/>
        </p:nvSpPr>
        <p:spPr>
          <a:xfrm>
            <a:off x="453600" y="4316400"/>
            <a:ext cx="350280" cy="1580400"/>
          </a:xfrm>
          <a:custGeom>
            <a:avLst/>
            <a:gdLst/>
            <a:ahLst/>
            <a:rect l="l" t="t"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accent1"/>
          </a:solidFill>
          <a:ln>
            <a:noFill/>
          </a:ln>
        </p:spPr>
        <p:style>
          <a:lnRef idx="0"/>
          <a:fillRef idx="0"/>
          <a:effectRef idx="0"/>
          <a:fontRef idx="minor"/>
        </p:style>
      </p:sp>
      <p:sp>
        <p:nvSpPr>
          <p:cNvPr id="14" name="CustomShape 15"/>
          <p:cNvSpPr/>
          <p:nvPr/>
        </p:nvSpPr>
        <p:spPr>
          <a:xfrm>
            <a:off x="831600" y="5862600"/>
            <a:ext cx="356760" cy="990360"/>
          </a:xfrm>
          <a:custGeom>
            <a:avLst/>
            <a:gdLst/>
            <a:ahLst/>
            <a:rect l="l" t="t"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accent1"/>
          </a:solidFill>
          <a:ln>
            <a:noFill/>
          </a:ln>
        </p:spPr>
        <p:style>
          <a:lnRef idx="0"/>
          <a:fillRef idx="0"/>
          <a:effectRef idx="0"/>
          <a:fontRef idx="minor"/>
        </p:style>
      </p:sp>
      <p:sp>
        <p:nvSpPr>
          <p:cNvPr id="15" name="CustomShape 16"/>
          <p:cNvSpPr/>
          <p:nvPr/>
        </p:nvSpPr>
        <p:spPr>
          <a:xfrm>
            <a:off x="429840" y="4364280"/>
            <a:ext cx="456840" cy="2235600"/>
          </a:xfrm>
          <a:custGeom>
            <a:avLst/>
            <a:gdLst/>
            <a:ahLst/>
            <a:rect l="l" t="t"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accent1"/>
          </a:solidFill>
          <a:ln>
            <a:noFill/>
          </a:ln>
        </p:spPr>
        <p:style>
          <a:lnRef idx="0"/>
          <a:fillRef idx="0"/>
          <a:effectRef idx="0"/>
          <a:fontRef idx="minor"/>
        </p:style>
      </p:sp>
      <p:sp>
        <p:nvSpPr>
          <p:cNvPr id="16" name="CustomShape 17"/>
          <p:cNvSpPr/>
          <p:nvPr/>
        </p:nvSpPr>
        <p:spPr>
          <a:xfrm>
            <a:off x="385560" y="1289160"/>
            <a:ext cx="144000" cy="3026880"/>
          </a:xfrm>
          <a:custGeom>
            <a:avLst/>
            <a:gdLst/>
            <a:ahLst/>
            <a:rect l="l" t="t"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accent1"/>
          </a:solidFill>
          <a:ln>
            <a:noFill/>
          </a:ln>
        </p:spPr>
        <p:style>
          <a:lnRef idx="0"/>
          <a:fillRef idx="0"/>
          <a:effectRef idx="0"/>
          <a:fontRef idx="minor"/>
        </p:style>
      </p:sp>
      <p:sp>
        <p:nvSpPr>
          <p:cNvPr id="17" name="CustomShape 18"/>
          <p:cNvSpPr/>
          <p:nvPr/>
        </p:nvSpPr>
        <p:spPr>
          <a:xfrm>
            <a:off x="918720" y="6571440"/>
            <a:ext cx="110880" cy="281160"/>
          </a:xfrm>
          <a:custGeom>
            <a:avLst/>
            <a:gdLst/>
            <a:ahLst/>
            <a:rect l="l" t="t"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accent1"/>
          </a:solidFill>
          <a:ln>
            <a:noFill/>
          </a:ln>
        </p:spPr>
        <p:style>
          <a:lnRef idx="0"/>
          <a:fillRef idx="0"/>
          <a:effectRef idx="0"/>
          <a:fontRef idx="minor"/>
        </p:style>
      </p:sp>
      <p:sp>
        <p:nvSpPr>
          <p:cNvPr id="18" name="CustomShape 19"/>
          <p:cNvSpPr/>
          <p:nvPr/>
        </p:nvSpPr>
        <p:spPr>
          <a:xfrm>
            <a:off x="414000" y="4107600"/>
            <a:ext cx="68040" cy="511200"/>
          </a:xfrm>
          <a:custGeom>
            <a:avLst/>
            <a:gdLst/>
            <a:ahLst/>
            <a:rect l="l" t="t"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accent1"/>
          </a:solidFill>
          <a:ln>
            <a:noFill/>
          </a:ln>
        </p:spPr>
        <p:style>
          <a:lnRef idx="0"/>
          <a:fillRef idx="0"/>
          <a:effectRef idx="0"/>
          <a:fontRef idx="minor"/>
        </p:style>
      </p:sp>
      <p:sp>
        <p:nvSpPr>
          <p:cNvPr id="19" name="CustomShape 20"/>
          <p:cNvSpPr/>
          <p:nvPr/>
        </p:nvSpPr>
        <p:spPr>
          <a:xfrm>
            <a:off x="804600" y="3145680"/>
            <a:ext cx="1167840" cy="2716560"/>
          </a:xfrm>
          <a:custGeom>
            <a:avLst/>
            <a:gdLst/>
            <a:ahLst/>
            <a:rect l="l" t="t"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accent1"/>
          </a:solidFill>
          <a:ln>
            <a:noFill/>
          </a:ln>
        </p:spPr>
        <p:style>
          <a:lnRef idx="0"/>
          <a:fillRef idx="0"/>
          <a:effectRef idx="0"/>
          <a:fontRef idx="minor"/>
        </p:style>
      </p:sp>
      <p:sp>
        <p:nvSpPr>
          <p:cNvPr id="20" name="CustomShape 21"/>
          <p:cNvSpPr/>
          <p:nvPr/>
        </p:nvSpPr>
        <p:spPr>
          <a:xfrm>
            <a:off x="887040" y="6600240"/>
            <a:ext cx="99720" cy="252720"/>
          </a:xfrm>
          <a:custGeom>
            <a:avLst/>
            <a:gdLst/>
            <a:ahLst/>
            <a:rect l="l" t="t"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accent1"/>
          </a:solidFill>
          <a:ln>
            <a:noFill/>
          </a:ln>
        </p:spPr>
        <p:style>
          <a:lnRef idx="0"/>
          <a:fillRef idx="0"/>
          <a:effectRef idx="0"/>
          <a:fontRef idx="minor"/>
        </p:style>
      </p:sp>
      <p:sp>
        <p:nvSpPr>
          <p:cNvPr id="21" name="CustomShape 22"/>
          <p:cNvSpPr/>
          <p:nvPr/>
        </p:nvSpPr>
        <p:spPr>
          <a:xfrm>
            <a:off x="804600" y="5897160"/>
            <a:ext cx="113760" cy="673920"/>
          </a:xfrm>
          <a:custGeom>
            <a:avLst/>
            <a:gdLst/>
            <a:ahLst/>
            <a:rect l="l" t="t"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accent1"/>
          </a:solidFill>
          <a:ln>
            <a:noFill/>
          </a:ln>
        </p:spPr>
        <p:style>
          <a:lnRef idx="0"/>
          <a:fillRef idx="0"/>
          <a:effectRef idx="0"/>
          <a:fontRef idx="minor"/>
        </p:style>
      </p:sp>
      <p:sp>
        <p:nvSpPr>
          <p:cNvPr id="22" name="CustomShape 23"/>
          <p:cNvSpPr/>
          <p:nvPr/>
        </p:nvSpPr>
        <p:spPr>
          <a:xfrm>
            <a:off x="804600" y="5772600"/>
            <a:ext cx="31320" cy="227520"/>
          </a:xfrm>
          <a:custGeom>
            <a:avLst/>
            <a:gdLst/>
            <a:ahLst/>
            <a:rect l="l" t="t"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accent1"/>
          </a:solidFill>
          <a:ln>
            <a:noFill/>
          </a:ln>
        </p:spPr>
        <p:style>
          <a:lnRef idx="0"/>
          <a:fillRef idx="0"/>
          <a:effectRef idx="0"/>
          <a:fontRef idx="minor"/>
        </p:style>
      </p:sp>
      <p:sp>
        <p:nvSpPr>
          <p:cNvPr id="23" name="CustomShape 24"/>
          <p:cNvSpPr/>
          <p:nvPr/>
        </p:nvSpPr>
        <p:spPr>
          <a:xfrm>
            <a:off x="831600" y="6322680"/>
            <a:ext cx="174240" cy="530280"/>
          </a:xfrm>
          <a:custGeom>
            <a:avLst/>
            <a:gdLst/>
            <a:ahLst/>
            <a:rect l="l" t="t"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accent1"/>
          </a:solidFill>
          <a:ln>
            <a:noFill/>
          </a:ln>
        </p:spPr>
        <p:style>
          <a:lnRef idx="0"/>
          <a:fillRef idx="0"/>
          <a:effectRef idx="0"/>
          <a:fontRef idx="minor"/>
        </p:style>
      </p:sp>
      <p:sp>
        <p:nvSpPr>
          <p:cNvPr id="24" name="CustomShape 25"/>
          <p:cNvSpPr/>
          <p:nvPr/>
        </p:nvSpPr>
        <p:spPr>
          <a:xfrm>
            <a:off x="0" y="0"/>
            <a:ext cx="182520" cy="6857640"/>
          </a:xfrm>
          <a:prstGeom prst="rect">
            <a:avLst/>
          </a:prstGeom>
          <a:solidFill>
            <a:schemeClr val="accent1"/>
          </a:solidFill>
          <a:ln>
            <a:noFill/>
          </a:ln>
          <a:effectLst>
            <a:outerShdw blurRad="38100" dir="5400000" dist="2540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25" name="PlaceHolder 26"/>
          <p:cNvSpPr>
            <a:spLocks noGrp="1"/>
          </p:cNvSpPr>
          <p:nvPr>
            <p:ph type="title"/>
          </p:nvPr>
        </p:nvSpPr>
        <p:spPr>
          <a:xfrm>
            <a:off x="1942560" y="2514600"/>
            <a:ext cx="6600240" cy="2262600"/>
          </a:xfrm>
          <a:prstGeom prst="rect">
            <a:avLst/>
          </a:prstGeom>
        </p:spPr>
        <p:txBody>
          <a:bodyPr anchor="b"/>
          <a:p>
            <a:pPr>
              <a:lnSpc>
                <a:spcPct val="100000"/>
              </a:lnSpc>
            </a:pPr>
            <a:r>
              <a:rPr b="0" lang="en-US" sz="5400" spc="-1" strike="noStrike">
                <a:solidFill>
                  <a:srgbClr val="ffffff"/>
                </a:solidFill>
                <a:uFill>
                  <a:solidFill>
                    <a:srgbClr val="ffffff"/>
                  </a:solidFill>
                </a:uFill>
                <a:latin typeface="Century Gothic"/>
              </a:rPr>
              <a:t>Haga clic para modificar el estilo de título del patrón</a:t>
            </a:r>
            <a:endParaRPr b="0" lang="en-US" sz="1800" spc="-1" strike="noStrike">
              <a:solidFill>
                <a:srgbClr val="ffffff"/>
              </a:solidFill>
              <a:uFill>
                <a:solidFill>
                  <a:srgbClr val="ffffff"/>
                </a:solidFill>
              </a:uFill>
              <a:latin typeface="Century Gothic"/>
            </a:endParaRPr>
          </a:p>
        </p:txBody>
      </p:sp>
      <p:sp>
        <p:nvSpPr>
          <p:cNvPr id="26" name="PlaceHolder 27"/>
          <p:cNvSpPr>
            <a:spLocks noGrp="1"/>
          </p:cNvSpPr>
          <p:nvPr>
            <p:ph type="dt"/>
          </p:nvPr>
        </p:nvSpPr>
        <p:spPr>
          <a:xfrm>
            <a:off x="7772400" y="6135120"/>
            <a:ext cx="766080" cy="369720"/>
          </a:xfrm>
          <a:prstGeom prst="rect">
            <a:avLst/>
          </a:prstGeom>
        </p:spPr>
        <p:txBody>
          <a:bodyPr anchor="ctr"/>
          <a:p>
            <a:pPr algn="r">
              <a:lnSpc>
                <a:spcPct val="100000"/>
              </a:lnSpc>
            </a:pPr>
            <a:r>
              <a:rPr b="0" lang="es-AR" sz="900" spc="-1" strike="noStrike">
                <a:solidFill>
                  <a:srgbClr val="ffffff"/>
                </a:solidFill>
                <a:uFill>
                  <a:solidFill>
                    <a:srgbClr val="ffffff"/>
                  </a:solidFill>
                </a:uFill>
                <a:latin typeface="Century Gothic"/>
              </a:rPr>
              <a:t>19/06/19</a:t>
            </a:r>
            <a:endParaRPr b="0" lang="es-AR" sz="1400" spc="-1" strike="noStrike">
              <a:solidFill>
                <a:srgbClr val="ffffff"/>
              </a:solidFill>
              <a:uFill>
                <a:solidFill>
                  <a:srgbClr val="ffffff"/>
                </a:solidFill>
              </a:uFill>
              <a:latin typeface="Times New Roman"/>
            </a:endParaRPr>
          </a:p>
        </p:txBody>
      </p:sp>
      <p:sp>
        <p:nvSpPr>
          <p:cNvPr id="27" name="PlaceHolder 28"/>
          <p:cNvSpPr>
            <a:spLocks noGrp="1"/>
          </p:cNvSpPr>
          <p:nvPr>
            <p:ph type="ftr"/>
          </p:nvPr>
        </p:nvSpPr>
        <p:spPr>
          <a:xfrm>
            <a:off x="1942560" y="6135840"/>
            <a:ext cx="5716080" cy="364680"/>
          </a:xfrm>
          <a:prstGeom prst="rect">
            <a:avLst/>
          </a:prstGeom>
        </p:spPr>
        <p:txBody>
          <a:bodyPr anchor="ctr"/>
          <a:p>
            <a:endParaRPr b="0" lang="es-AR" sz="2400" spc="-1" strike="noStrike">
              <a:solidFill>
                <a:srgbClr val="ffffff"/>
              </a:solidFill>
              <a:uFill>
                <a:solidFill>
                  <a:srgbClr val="ffffff"/>
                </a:solidFill>
              </a:uFill>
              <a:latin typeface="Times New Roman"/>
            </a:endParaRPr>
          </a:p>
        </p:txBody>
      </p:sp>
      <p:sp>
        <p:nvSpPr>
          <p:cNvPr id="28" name="CustomShape 29"/>
          <p:cNvSpPr/>
          <p:nvPr/>
        </p:nvSpPr>
        <p:spPr>
          <a:xfrm>
            <a:off x="-31680" y="4321080"/>
            <a:ext cx="1395000" cy="781560"/>
          </a:xfrm>
          <a:custGeom>
            <a:avLst/>
            <a:gdLst/>
            <a:ah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tyle>
          <a:lnRef idx="0"/>
          <a:fillRef idx="0"/>
          <a:effectRef idx="0"/>
          <a:fontRef idx="minor"/>
        </p:style>
      </p:sp>
      <p:sp>
        <p:nvSpPr>
          <p:cNvPr id="29" name="PlaceHolder 30"/>
          <p:cNvSpPr>
            <a:spLocks noGrp="1"/>
          </p:cNvSpPr>
          <p:nvPr>
            <p:ph type="sldNum"/>
          </p:nvPr>
        </p:nvSpPr>
        <p:spPr>
          <a:xfrm>
            <a:off x="423360" y="4529520"/>
            <a:ext cx="584640" cy="364680"/>
          </a:xfrm>
          <a:prstGeom prst="rect">
            <a:avLst/>
          </a:prstGeom>
        </p:spPr>
        <p:txBody>
          <a:bodyPr anchor="ctr"/>
          <a:p>
            <a:pPr algn="r">
              <a:lnSpc>
                <a:spcPct val="100000"/>
              </a:lnSpc>
            </a:pPr>
            <a:fld id="{4D883257-BC13-41BB-9F9F-9A047874116D}" type="slidenum">
              <a:rPr b="0" lang="es-AR" sz="2000" spc="-1" strike="noStrike">
                <a:solidFill>
                  <a:srgbClr val="feffff"/>
                </a:solidFill>
                <a:uFill>
                  <a:solidFill>
                    <a:srgbClr val="ffffff"/>
                  </a:solidFill>
                </a:uFill>
                <a:latin typeface="Century Gothic"/>
              </a:rPr>
              <a:t>&lt;número&gt;</a:t>
            </a:fld>
            <a:endParaRPr b="0" lang="es-AR" sz="1400" spc="-1" strike="noStrike">
              <a:solidFill>
                <a:srgbClr val="ffffff"/>
              </a:solidFill>
              <a:uFill>
                <a:solidFill>
                  <a:srgbClr val="ffffff"/>
                </a:solidFill>
              </a:uFill>
              <a:latin typeface="Times New Roman"/>
            </a:endParaRPr>
          </a:p>
        </p:txBody>
      </p:sp>
      <p:sp>
        <p:nvSpPr>
          <p:cNvPr id="30" name="PlaceHolder 31"/>
          <p:cNvSpPr>
            <a:spLocks noGrp="1"/>
          </p:cNvSpPr>
          <p:nvPr>
            <p:ph type="body"/>
          </p:nvPr>
        </p:nvSpPr>
        <p:spPr>
          <a:xfrm>
            <a:off x="457200" y="1604520"/>
            <a:ext cx="8229240" cy="3977280"/>
          </a:xfrm>
          <a:prstGeom prst="rect">
            <a:avLst/>
          </a:prstGeom>
        </p:spPr>
        <p:txBody>
          <a:bodyPr lIns="0" rIns="0" tIns="0" bIns="0"/>
          <a:p>
            <a:pPr marL="432000" indent="-324000">
              <a:buClr>
                <a:srgbClr val="ffffff"/>
              </a:buClr>
              <a:buSzPct val="45000"/>
              <a:buFont typeface="Wingdings" charset="2"/>
              <a:buChar char=""/>
            </a:pPr>
            <a:r>
              <a:rPr b="0" lang="en-US" sz="1800" spc="-1" strike="noStrike">
                <a:solidFill>
                  <a:srgbClr val="ffffff"/>
                </a:solidFill>
                <a:uFill>
                  <a:solidFill>
                    <a:srgbClr val="ffffff"/>
                  </a:solidFill>
                </a:uFill>
                <a:latin typeface="Century Gothic"/>
              </a:rPr>
              <a:t>Pulse para editar el formato de esquema del texto</a:t>
            </a:r>
            <a:endParaRPr b="0" lang="en-US" sz="1800" spc="-1" strike="noStrike">
              <a:solidFill>
                <a:srgbClr val="ffffff"/>
              </a:solidFill>
              <a:uFill>
                <a:solidFill>
                  <a:srgbClr val="ffffff"/>
                </a:solidFill>
              </a:uFill>
              <a:latin typeface="Century Gothic"/>
            </a:endParaRPr>
          </a:p>
          <a:p>
            <a:pPr lvl="1" marL="864000" indent="-324000">
              <a:buClr>
                <a:srgbClr val="ffffff"/>
              </a:buClr>
              <a:buSzPct val="75000"/>
              <a:buFont typeface="Symbol" charset="2"/>
              <a:buChar char=""/>
            </a:pPr>
            <a:r>
              <a:rPr b="0" lang="en-US" sz="1400" spc="-1" strike="noStrike">
                <a:solidFill>
                  <a:srgbClr val="ffffff"/>
                </a:solidFill>
                <a:uFill>
                  <a:solidFill>
                    <a:srgbClr val="ffffff"/>
                  </a:solidFill>
                </a:uFill>
                <a:latin typeface="Century Gothic"/>
              </a:rPr>
              <a:t>Segundo nivel del esquema</a:t>
            </a:r>
            <a:endParaRPr b="0" lang="en-US" sz="1400" spc="-1" strike="noStrike">
              <a:solidFill>
                <a:srgbClr val="ffffff"/>
              </a:solidFill>
              <a:uFill>
                <a:solidFill>
                  <a:srgbClr val="ffffff"/>
                </a:solidFill>
              </a:uFill>
              <a:latin typeface="Century Gothic"/>
            </a:endParaRPr>
          </a:p>
          <a:p>
            <a:pPr lvl="2" marL="1296000" indent="-288000">
              <a:buClr>
                <a:srgbClr val="ffffff"/>
              </a:buClr>
              <a:buSzPct val="45000"/>
              <a:buFont typeface="Wingdings" charset="2"/>
              <a:buChar char=""/>
            </a:pPr>
            <a:r>
              <a:rPr b="0" lang="en-US" sz="1200" spc="-1" strike="noStrike">
                <a:solidFill>
                  <a:srgbClr val="ffffff"/>
                </a:solidFill>
                <a:uFill>
                  <a:solidFill>
                    <a:srgbClr val="ffffff"/>
                  </a:solidFill>
                </a:uFill>
                <a:latin typeface="Century Gothic"/>
              </a:rPr>
              <a:t>Tercer nivel del esquema</a:t>
            </a:r>
            <a:endParaRPr b="0" lang="en-US" sz="1200" spc="-1" strike="noStrike">
              <a:solidFill>
                <a:srgbClr val="ffffff"/>
              </a:solidFill>
              <a:uFill>
                <a:solidFill>
                  <a:srgbClr val="ffffff"/>
                </a:solidFill>
              </a:uFill>
              <a:latin typeface="Century Gothic"/>
            </a:endParaRPr>
          </a:p>
          <a:p>
            <a:pPr lvl="3" marL="1728000" indent="-216000">
              <a:buClr>
                <a:srgbClr val="ffffff"/>
              </a:buClr>
              <a:buSzPct val="75000"/>
              <a:buFont typeface="Symbol" charset="2"/>
              <a:buChar char=""/>
            </a:pPr>
            <a:r>
              <a:rPr b="0" lang="en-US" sz="1200" spc="-1" strike="noStrike">
                <a:solidFill>
                  <a:srgbClr val="ffffff"/>
                </a:solidFill>
                <a:uFill>
                  <a:solidFill>
                    <a:srgbClr val="ffffff"/>
                  </a:solidFill>
                </a:uFill>
                <a:latin typeface="Century Gothic"/>
              </a:rPr>
              <a:t>Cuarto nivel del esquema</a:t>
            </a:r>
            <a:endParaRPr b="0" lang="en-US" sz="1200" spc="-1" strike="noStrike">
              <a:solidFill>
                <a:srgbClr val="ffffff"/>
              </a:solidFill>
              <a:uFill>
                <a:solidFill>
                  <a:srgbClr val="ffffff"/>
                </a:solidFill>
              </a:uFill>
              <a:latin typeface="Century Gothic"/>
            </a:endParaRPr>
          </a:p>
          <a:p>
            <a:pPr lvl="4" marL="2160000" indent="-216000">
              <a:buClr>
                <a:srgbClr val="ffffff"/>
              </a:buClr>
              <a:buSzPct val="45000"/>
              <a:buFont typeface="Wingdings" charset="2"/>
              <a:buChar char=""/>
            </a:pPr>
            <a:r>
              <a:rPr b="0" lang="en-US" sz="2000" spc="-1" strike="noStrike">
                <a:solidFill>
                  <a:srgbClr val="ffffff"/>
                </a:solidFill>
                <a:uFill>
                  <a:solidFill>
                    <a:srgbClr val="ffffff"/>
                  </a:solidFill>
                </a:uFill>
                <a:latin typeface="Century Gothic"/>
              </a:rPr>
              <a:t>Quinto nivel del esquema</a:t>
            </a:r>
            <a:endParaRPr b="0" lang="en-US" sz="2000" spc="-1" strike="noStrike">
              <a:solidFill>
                <a:srgbClr val="ffffff"/>
              </a:solidFill>
              <a:uFill>
                <a:solidFill>
                  <a:srgbClr val="ffffff"/>
                </a:solidFill>
              </a:uFill>
              <a:latin typeface="Century Gothic"/>
            </a:endParaRPr>
          </a:p>
          <a:p>
            <a:pPr lvl="5" marL="2592000" indent="-216000">
              <a:buClr>
                <a:srgbClr val="ffffff"/>
              </a:buClr>
              <a:buSzPct val="45000"/>
              <a:buFont typeface="Wingdings" charset="2"/>
              <a:buChar char=""/>
            </a:pPr>
            <a:r>
              <a:rPr b="0" lang="en-US" sz="2000" spc="-1" strike="noStrike">
                <a:solidFill>
                  <a:srgbClr val="ffffff"/>
                </a:solidFill>
                <a:uFill>
                  <a:solidFill>
                    <a:srgbClr val="ffffff"/>
                  </a:solidFill>
                </a:uFill>
                <a:latin typeface="Century Gothic"/>
              </a:rPr>
              <a:t>Sexto nivel del esquema</a:t>
            </a:r>
            <a:endParaRPr b="0" lang="en-US" sz="2000" spc="-1" strike="noStrike">
              <a:solidFill>
                <a:srgbClr val="ffffff"/>
              </a:solidFill>
              <a:uFill>
                <a:solidFill>
                  <a:srgbClr val="ffffff"/>
                </a:solidFill>
              </a:uFill>
              <a:latin typeface="Century Gothic"/>
            </a:endParaRPr>
          </a:p>
          <a:p>
            <a:pPr lvl="6" marL="3024000" indent="-216000">
              <a:buClr>
                <a:srgbClr val="ffffff"/>
              </a:buClr>
              <a:buSzPct val="45000"/>
              <a:buFont typeface="Wingdings" charset="2"/>
              <a:buChar char=""/>
            </a:pPr>
            <a:r>
              <a:rPr b="0" lang="en-US" sz="2000" spc="-1" strike="noStrike">
                <a:solidFill>
                  <a:srgbClr val="ffffff"/>
                </a:solidFill>
                <a:uFill>
                  <a:solidFill>
                    <a:srgbClr val="ffffff"/>
                  </a:solidFill>
                </a:uFill>
                <a:latin typeface="Century Gothic"/>
              </a:rPr>
              <a:t>Séptimo nivel del esquema</a:t>
            </a:r>
            <a:endParaRPr b="0" lang="en-US" sz="2000" spc="-1" strike="noStrike">
              <a:solidFill>
                <a:srgbClr val="ffffff"/>
              </a:solidFill>
              <a:uFill>
                <a:solidFill>
                  <a:srgbClr val="ffffff"/>
                </a:solidFill>
              </a:uFill>
              <a:latin typeface="Century Gothic"/>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2c333a"/>
        </a:solidFill>
      </p:bgPr>
    </p:bg>
    <p:spTree>
      <p:nvGrpSpPr>
        <p:cNvPr id="1" name=""/>
        <p:cNvGrpSpPr/>
        <p:nvPr/>
      </p:nvGrpSpPr>
      <p:grpSpPr>
        <a:xfrm>
          <a:off x="0" y="0"/>
          <a:ext cx="0" cy="0"/>
          <a:chOff x="0" y="0"/>
          <a:chExt cx="0" cy="0"/>
        </a:xfrm>
      </p:grpSpPr>
      <p:sp>
        <p:nvSpPr>
          <p:cNvPr id="65" name="CustomShape 1"/>
          <p:cNvSpPr/>
          <p:nvPr/>
        </p:nvSpPr>
        <p:spPr>
          <a:xfrm>
            <a:off x="0" y="2575080"/>
            <a:ext cx="6948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accent1">
              <a:lumMod val="75000"/>
              <a:alpha val="40000"/>
            </a:schemeClr>
          </a:solidFill>
          <a:ln>
            <a:noFill/>
          </a:ln>
        </p:spPr>
        <p:style>
          <a:lnRef idx="0"/>
          <a:fillRef idx="0"/>
          <a:effectRef idx="0"/>
          <a:fontRef idx="minor"/>
        </p:style>
      </p:sp>
      <p:sp>
        <p:nvSpPr>
          <p:cNvPr id="66" name="CustomShape 2"/>
          <p:cNvSpPr/>
          <p:nvPr/>
        </p:nvSpPr>
        <p:spPr>
          <a:xfrm>
            <a:off x="89280" y="3156480"/>
            <a:ext cx="44892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accent1">
              <a:lumMod val="75000"/>
              <a:alpha val="40000"/>
            </a:schemeClr>
          </a:solidFill>
          <a:ln>
            <a:noFill/>
          </a:ln>
        </p:spPr>
        <p:style>
          <a:lnRef idx="0"/>
          <a:fillRef idx="0"/>
          <a:effectRef idx="0"/>
          <a:fontRef idx="minor"/>
        </p:style>
      </p:sp>
      <p:sp>
        <p:nvSpPr>
          <p:cNvPr id="67" name="CustomShape 3"/>
          <p:cNvSpPr/>
          <p:nvPr/>
        </p:nvSpPr>
        <p:spPr>
          <a:xfrm>
            <a:off x="560520" y="5447160"/>
            <a:ext cx="42300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accent1">
              <a:lumMod val="75000"/>
              <a:alpha val="40000"/>
            </a:schemeClr>
          </a:solidFill>
          <a:ln>
            <a:noFill/>
          </a:ln>
        </p:spPr>
        <p:style>
          <a:lnRef idx="0"/>
          <a:fillRef idx="0"/>
          <a:effectRef idx="0"/>
          <a:fontRef idx="minor"/>
        </p:style>
      </p:sp>
      <p:sp>
        <p:nvSpPr>
          <p:cNvPr id="68" name="CustomShape 4"/>
          <p:cNvSpPr/>
          <p:nvPr/>
        </p:nvSpPr>
        <p:spPr>
          <a:xfrm>
            <a:off x="666720" y="6503760"/>
            <a:ext cx="11880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accent1">
              <a:lumMod val="75000"/>
              <a:alpha val="40000"/>
            </a:schemeClr>
          </a:solidFill>
          <a:ln>
            <a:noFill/>
          </a:ln>
        </p:spPr>
        <p:style>
          <a:lnRef idx="0"/>
          <a:fillRef idx="0"/>
          <a:effectRef idx="0"/>
          <a:fontRef idx="minor"/>
        </p:style>
      </p:sp>
      <p:sp>
        <p:nvSpPr>
          <p:cNvPr id="69" name="CustomShape 5"/>
          <p:cNvSpPr/>
          <p:nvPr/>
        </p:nvSpPr>
        <p:spPr>
          <a:xfrm>
            <a:off x="69840" y="3201120"/>
            <a:ext cx="57060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accent1">
              <a:lumMod val="75000"/>
              <a:alpha val="40000"/>
            </a:schemeClr>
          </a:solidFill>
          <a:ln>
            <a:noFill/>
          </a:ln>
        </p:spPr>
        <p:style>
          <a:lnRef idx="0"/>
          <a:fillRef idx="0"/>
          <a:effectRef idx="0"/>
          <a:fontRef idx="minor"/>
        </p:style>
      </p:sp>
      <p:sp>
        <p:nvSpPr>
          <p:cNvPr id="70" name="CustomShape 6"/>
          <p:cNvSpPr/>
          <p:nvPr/>
        </p:nvSpPr>
        <p:spPr>
          <a:xfrm>
            <a:off x="15480" y="228600"/>
            <a:ext cx="7344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accent1">
              <a:lumMod val="75000"/>
              <a:alpha val="40000"/>
            </a:schemeClr>
          </a:solidFill>
          <a:ln>
            <a:noFill/>
          </a:ln>
        </p:spPr>
        <p:style>
          <a:lnRef idx="0"/>
          <a:fillRef idx="0"/>
          <a:effectRef idx="0"/>
          <a:fontRef idx="minor"/>
        </p:style>
      </p:sp>
      <p:sp>
        <p:nvSpPr>
          <p:cNvPr id="71" name="CustomShape 7"/>
          <p:cNvSpPr/>
          <p:nvPr/>
        </p:nvSpPr>
        <p:spPr>
          <a:xfrm>
            <a:off x="54360" y="2944080"/>
            <a:ext cx="5400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accent1">
              <a:lumMod val="75000"/>
              <a:alpha val="40000"/>
            </a:schemeClr>
          </a:solidFill>
          <a:ln>
            <a:noFill/>
          </a:ln>
        </p:spPr>
        <p:style>
          <a:lnRef idx="0"/>
          <a:fillRef idx="0"/>
          <a:effectRef idx="0"/>
          <a:fontRef idx="minor"/>
        </p:style>
      </p:sp>
      <p:sp>
        <p:nvSpPr>
          <p:cNvPr id="72" name="CustomShape 8"/>
          <p:cNvSpPr/>
          <p:nvPr/>
        </p:nvSpPr>
        <p:spPr>
          <a:xfrm>
            <a:off x="534960" y="5478840"/>
            <a:ext cx="13176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accent1">
              <a:lumMod val="75000"/>
              <a:alpha val="40000"/>
            </a:schemeClr>
          </a:solidFill>
          <a:ln>
            <a:noFill/>
          </a:ln>
        </p:spPr>
        <p:style>
          <a:lnRef idx="0"/>
          <a:fillRef idx="0"/>
          <a:effectRef idx="0"/>
          <a:fontRef idx="minor"/>
        </p:style>
      </p:sp>
      <p:sp>
        <p:nvSpPr>
          <p:cNvPr id="73" name="CustomShape 9"/>
          <p:cNvSpPr/>
          <p:nvPr/>
        </p:nvSpPr>
        <p:spPr>
          <a:xfrm>
            <a:off x="538560" y="1398960"/>
            <a:ext cx="144216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accent1">
              <a:lumMod val="75000"/>
              <a:alpha val="40000"/>
            </a:schemeClr>
          </a:solidFill>
          <a:ln>
            <a:noFill/>
          </a:ln>
        </p:spPr>
        <p:style>
          <a:lnRef idx="0"/>
          <a:fillRef idx="0"/>
          <a:effectRef idx="0"/>
          <a:fontRef idx="minor"/>
        </p:style>
      </p:sp>
      <p:sp>
        <p:nvSpPr>
          <p:cNvPr id="74" name="CustomShape 10"/>
          <p:cNvSpPr/>
          <p:nvPr/>
        </p:nvSpPr>
        <p:spPr>
          <a:xfrm>
            <a:off x="640800" y="6530040"/>
            <a:ext cx="112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accent1">
              <a:lumMod val="75000"/>
              <a:alpha val="40000"/>
            </a:schemeClr>
          </a:solidFill>
          <a:ln>
            <a:noFill/>
          </a:ln>
        </p:spPr>
        <p:style>
          <a:lnRef idx="0"/>
          <a:fillRef idx="0"/>
          <a:effectRef idx="0"/>
          <a:fontRef idx="minor"/>
        </p:style>
      </p:sp>
      <p:sp>
        <p:nvSpPr>
          <p:cNvPr id="75" name="CustomShape 11"/>
          <p:cNvSpPr/>
          <p:nvPr/>
        </p:nvSpPr>
        <p:spPr>
          <a:xfrm>
            <a:off x="534960" y="5359320"/>
            <a:ext cx="2556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accent1">
              <a:lumMod val="75000"/>
              <a:alpha val="40000"/>
            </a:schemeClr>
          </a:solidFill>
          <a:ln>
            <a:noFill/>
          </a:ln>
        </p:spPr>
        <p:style>
          <a:lnRef idx="0"/>
          <a:fillRef idx="0"/>
          <a:effectRef idx="0"/>
          <a:fontRef idx="minor"/>
        </p:style>
      </p:sp>
      <p:sp>
        <p:nvSpPr>
          <p:cNvPr id="76" name="CustomShape 12"/>
          <p:cNvSpPr/>
          <p:nvPr/>
        </p:nvSpPr>
        <p:spPr>
          <a:xfrm>
            <a:off x="590400" y="6244560"/>
            <a:ext cx="16524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accent1">
              <a:lumMod val="75000"/>
              <a:alpha val="40000"/>
            </a:schemeClr>
          </a:solidFill>
          <a:ln>
            <a:noFill/>
          </a:ln>
        </p:spPr>
        <p:style>
          <a:lnRef idx="0"/>
          <a:fillRef idx="0"/>
          <a:effectRef idx="0"/>
          <a:fontRef idx="minor"/>
        </p:style>
      </p:sp>
      <p:sp>
        <p:nvSpPr>
          <p:cNvPr id="77" name="CustomShape 13"/>
          <p:cNvSpPr/>
          <p:nvPr/>
        </p:nvSpPr>
        <p:spPr>
          <a:xfrm>
            <a:off x="20520" y="-360"/>
            <a:ext cx="409320" cy="4400640"/>
          </a:xfrm>
          <a:custGeom>
            <a:avLst/>
            <a:gdLst/>
            <a:ahLst/>
            <a:rect l="l" t="t"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accent1"/>
          </a:solidFill>
          <a:ln>
            <a:noFill/>
          </a:ln>
        </p:spPr>
        <p:style>
          <a:lnRef idx="0"/>
          <a:fillRef idx="0"/>
          <a:effectRef idx="0"/>
          <a:fontRef idx="minor"/>
        </p:style>
      </p:sp>
      <p:sp>
        <p:nvSpPr>
          <p:cNvPr id="78" name="CustomShape 14"/>
          <p:cNvSpPr/>
          <p:nvPr/>
        </p:nvSpPr>
        <p:spPr>
          <a:xfrm>
            <a:off x="453600" y="4316400"/>
            <a:ext cx="350280" cy="1580400"/>
          </a:xfrm>
          <a:custGeom>
            <a:avLst/>
            <a:gdLst/>
            <a:ahLst/>
            <a:rect l="l" t="t"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accent1"/>
          </a:solidFill>
          <a:ln>
            <a:noFill/>
          </a:ln>
        </p:spPr>
        <p:style>
          <a:lnRef idx="0"/>
          <a:fillRef idx="0"/>
          <a:effectRef idx="0"/>
          <a:fontRef idx="minor"/>
        </p:style>
      </p:sp>
      <p:sp>
        <p:nvSpPr>
          <p:cNvPr id="79" name="CustomShape 15"/>
          <p:cNvSpPr/>
          <p:nvPr/>
        </p:nvSpPr>
        <p:spPr>
          <a:xfrm>
            <a:off x="831600" y="5862600"/>
            <a:ext cx="356760" cy="990360"/>
          </a:xfrm>
          <a:custGeom>
            <a:avLst/>
            <a:gdLst/>
            <a:ahLst/>
            <a:rect l="l" t="t"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accent1"/>
          </a:solidFill>
          <a:ln>
            <a:noFill/>
          </a:ln>
        </p:spPr>
        <p:style>
          <a:lnRef idx="0"/>
          <a:fillRef idx="0"/>
          <a:effectRef idx="0"/>
          <a:fontRef idx="minor"/>
        </p:style>
      </p:sp>
      <p:sp>
        <p:nvSpPr>
          <p:cNvPr id="80" name="CustomShape 16"/>
          <p:cNvSpPr/>
          <p:nvPr/>
        </p:nvSpPr>
        <p:spPr>
          <a:xfrm>
            <a:off x="429840" y="4364280"/>
            <a:ext cx="456840" cy="2235600"/>
          </a:xfrm>
          <a:custGeom>
            <a:avLst/>
            <a:gdLst/>
            <a:ahLst/>
            <a:rect l="l" t="t"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accent1"/>
          </a:solidFill>
          <a:ln>
            <a:noFill/>
          </a:ln>
        </p:spPr>
        <p:style>
          <a:lnRef idx="0"/>
          <a:fillRef idx="0"/>
          <a:effectRef idx="0"/>
          <a:fontRef idx="minor"/>
        </p:style>
      </p:sp>
      <p:sp>
        <p:nvSpPr>
          <p:cNvPr id="81" name="CustomShape 17"/>
          <p:cNvSpPr/>
          <p:nvPr/>
        </p:nvSpPr>
        <p:spPr>
          <a:xfrm>
            <a:off x="385560" y="1289160"/>
            <a:ext cx="144000" cy="3026880"/>
          </a:xfrm>
          <a:custGeom>
            <a:avLst/>
            <a:gdLst/>
            <a:ahLst/>
            <a:rect l="l" t="t"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accent1"/>
          </a:solidFill>
          <a:ln>
            <a:noFill/>
          </a:ln>
        </p:spPr>
        <p:style>
          <a:lnRef idx="0"/>
          <a:fillRef idx="0"/>
          <a:effectRef idx="0"/>
          <a:fontRef idx="minor"/>
        </p:style>
      </p:sp>
      <p:sp>
        <p:nvSpPr>
          <p:cNvPr id="82" name="CustomShape 18"/>
          <p:cNvSpPr/>
          <p:nvPr/>
        </p:nvSpPr>
        <p:spPr>
          <a:xfrm>
            <a:off x="918720" y="6571440"/>
            <a:ext cx="110880" cy="281160"/>
          </a:xfrm>
          <a:custGeom>
            <a:avLst/>
            <a:gdLst/>
            <a:ahLst/>
            <a:rect l="l" t="t"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accent1"/>
          </a:solidFill>
          <a:ln>
            <a:noFill/>
          </a:ln>
        </p:spPr>
        <p:style>
          <a:lnRef idx="0"/>
          <a:fillRef idx="0"/>
          <a:effectRef idx="0"/>
          <a:fontRef idx="minor"/>
        </p:style>
      </p:sp>
      <p:sp>
        <p:nvSpPr>
          <p:cNvPr id="83" name="CustomShape 19"/>
          <p:cNvSpPr/>
          <p:nvPr/>
        </p:nvSpPr>
        <p:spPr>
          <a:xfrm>
            <a:off x="414000" y="4107600"/>
            <a:ext cx="68040" cy="511200"/>
          </a:xfrm>
          <a:custGeom>
            <a:avLst/>
            <a:gdLst/>
            <a:ahLst/>
            <a:rect l="l" t="t"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accent1"/>
          </a:solidFill>
          <a:ln>
            <a:noFill/>
          </a:ln>
        </p:spPr>
        <p:style>
          <a:lnRef idx="0"/>
          <a:fillRef idx="0"/>
          <a:effectRef idx="0"/>
          <a:fontRef idx="minor"/>
        </p:style>
      </p:sp>
      <p:sp>
        <p:nvSpPr>
          <p:cNvPr id="84" name="CustomShape 20"/>
          <p:cNvSpPr/>
          <p:nvPr/>
        </p:nvSpPr>
        <p:spPr>
          <a:xfrm>
            <a:off x="804600" y="3145680"/>
            <a:ext cx="1167840" cy="2716560"/>
          </a:xfrm>
          <a:custGeom>
            <a:avLst/>
            <a:gdLst/>
            <a:ahLst/>
            <a:rect l="l" t="t"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accent1"/>
          </a:solidFill>
          <a:ln>
            <a:noFill/>
          </a:ln>
        </p:spPr>
        <p:style>
          <a:lnRef idx="0"/>
          <a:fillRef idx="0"/>
          <a:effectRef idx="0"/>
          <a:fontRef idx="minor"/>
        </p:style>
      </p:sp>
      <p:sp>
        <p:nvSpPr>
          <p:cNvPr id="85" name="CustomShape 21"/>
          <p:cNvSpPr/>
          <p:nvPr/>
        </p:nvSpPr>
        <p:spPr>
          <a:xfrm>
            <a:off x="887040" y="6600240"/>
            <a:ext cx="99720" cy="252720"/>
          </a:xfrm>
          <a:custGeom>
            <a:avLst/>
            <a:gdLst/>
            <a:ahLst/>
            <a:rect l="l" t="t"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accent1"/>
          </a:solidFill>
          <a:ln>
            <a:noFill/>
          </a:ln>
        </p:spPr>
        <p:style>
          <a:lnRef idx="0"/>
          <a:fillRef idx="0"/>
          <a:effectRef idx="0"/>
          <a:fontRef idx="minor"/>
        </p:style>
      </p:sp>
      <p:sp>
        <p:nvSpPr>
          <p:cNvPr id="86" name="CustomShape 22"/>
          <p:cNvSpPr/>
          <p:nvPr/>
        </p:nvSpPr>
        <p:spPr>
          <a:xfrm>
            <a:off x="804600" y="5897160"/>
            <a:ext cx="113760" cy="673920"/>
          </a:xfrm>
          <a:custGeom>
            <a:avLst/>
            <a:gdLst/>
            <a:ahLst/>
            <a:rect l="l" t="t"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accent1"/>
          </a:solidFill>
          <a:ln>
            <a:noFill/>
          </a:ln>
        </p:spPr>
        <p:style>
          <a:lnRef idx="0"/>
          <a:fillRef idx="0"/>
          <a:effectRef idx="0"/>
          <a:fontRef idx="minor"/>
        </p:style>
      </p:sp>
      <p:sp>
        <p:nvSpPr>
          <p:cNvPr id="87" name="CustomShape 23"/>
          <p:cNvSpPr/>
          <p:nvPr/>
        </p:nvSpPr>
        <p:spPr>
          <a:xfrm>
            <a:off x="804600" y="5772600"/>
            <a:ext cx="31320" cy="227520"/>
          </a:xfrm>
          <a:custGeom>
            <a:avLst/>
            <a:gdLst/>
            <a:ahLst/>
            <a:rect l="l" t="t"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accent1"/>
          </a:solidFill>
          <a:ln>
            <a:noFill/>
          </a:ln>
        </p:spPr>
        <p:style>
          <a:lnRef idx="0"/>
          <a:fillRef idx="0"/>
          <a:effectRef idx="0"/>
          <a:fontRef idx="minor"/>
        </p:style>
      </p:sp>
      <p:sp>
        <p:nvSpPr>
          <p:cNvPr id="88" name="CustomShape 24"/>
          <p:cNvSpPr/>
          <p:nvPr/>
        </p:nvSpPr>
        <p:spPr>
          <a:xfrm>
            <a:off x="831600" y="6322680"/>
            <a:ext cx="174240" cy="530280"/>
          </a:xfrm>
          <a:custGeom>
            <a:avLst/>
            <a:gdLst/>
            <a:ahLst/>
            <a:rect l="l" t="t"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accent1"/>
          </a:solidFill>
          <a:ln>
            <a:noFill/>
          </a:ln>
        </p:spPr>
        <p:style>
          <a:lnRef idx="0"/>
          <a:fillRef idx="0"/>
          <a:effectRef idx="0"/>
          <a:fontRef idx="minor"/>
        </p:style>
      </p:sp>
      <p:sp>
        <p:nvSpPr>
          <p:cNvPr id="89" name="CustomShape 25"/>
          <p:cNvSpPr/>
          <p:nvPr/>
        </p:nvSpPr>
        <p:spPr>
          <a:xfrm>
            <a:off x="0" y="0"/>
            <a:ext cx="182520" cy="6857640"/>
          </a:xfrm>
          <a:prstGeom prst="rect">
            <a:avLst/>
          </a:prstGeom>
          <a:solidFill>
            <a:schemeClr val="accent1"/>
          </a:solidFill>
          <a:ln>
            <a:noFill/>
          </a:ln>
          <a:effectLst>
            <a:outerShdw blurRad="38100" dir="5400000" dist="2540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90" name="PlaceHolder 26"/>
          <p:cNvSpPr>
            <a:spLocks noGrp="1"/>
          </p:cNvSpPr>
          <p:nvPr>
            <p:ph type="title"/>
          </p:nvPr>
        </p:nvSpPr>
        <p:spPr>
          <a:xfrm>
            <a:off x="1945080" y="624240"/>
            <a:ext cx="6588720" cy="1280520"/>
          </a:xfrm>
          <a:prstGeom prst="rect">
            <a:avLst/>
          </a:prstGeom>
        </p:spPr>
        <p:txBody>
          <a:bodyPr/>
          <a:p>
            <a:pPr>
              <a:lnSpc>
                <a:spcPct val="100000"/>
              </a:lnSpc>
            </a:pPr>
            <a:r>
              <a:rPr b="0" lang="en-US" sz="3600" spc="-1" strike="noStrike">
                <a:solidFill>
                  <a:srgbClr val="ffffff"/>
                </a:solidFill>
                <a:uFill>
                  <a:solidFill>
                    <a:srgbClr val="ffffff"/>
                  </a:solidFill>
                </a:uFill>
                <a:latin typeface="Century Gothic"/>
              </a:rPr>
              <a:t>Haga clic para modificar el estilo de título del patrón</a:t>
            </a:r>
            <a:endParaRPr b="0" lang="en-US" sz="1800" spc="-1" strike="noStrike">
              <a:solidFill>
                <a:srgbClr val="ffffff"/>
              </a:solidFill>
              <a:uFill>
                <a:solidFill>
                  <a:srgbClr val="ffffff"/>
                </a:solidFill>
              </a:uFill>
              <a:latin typeface="Century Gothic"/>
            </a:endParaRPr>
          </a:p>
        </p:txBody>
      </p:sp>
      <p:sp>
        <p:nvSpPr>
          <p:cNvPr id="91" name="PlaceHolder 27"/>
          <p:cNvSpPr>
            <a:spLocks noGrp="1"/>
          </p:cNvSpPr>
          <p:nvPr>
            <p:ph type="body"/>
          </p:nvPr>
        </p:nvSpPr>
        <p:spPr>
          <a:xfrm>
            <a:off x="1942560" y="2133720"/>
            <a:ext cx="6591600" cy="3777120"/>
          </a:xfrm>
          <a:prstGeom prst="rect">
            <a:avLst/>
          </a:prstGeom>
        </p:spPr>
        <p:txBody>
          <a:bodyPr/>
          <a:p>
            <a:pPr marL="432000" indent="-324000">
              <a:buClr>
                <a:srgbClr val="ffffff"/>
              </a:buClr>
              <a:buSzPct val="45000"/>
              <a:buFont typeface="Wingdings" charset="2"/>
              <a:buChar char=""/>
            </a:pPr>
            <a:r>
              <a:rPr b="0" lang="en-US" sz="1800" spc="-1" strike="noStrike">
                <a:solidFill>
                  <a:srgbClr val="ffffff"/>
                </a:solidFill>
                <a:uFill>
                  <a:solidFill>
                    <a:srgbClr val="ffffff"/>
                  </a:solidFill>
                </a:uFill>
                <a:latin typeface="Century Gothic"/>
              </a:rPr>
              <a:t>Pulse para editar el formato de esquema del texto</a:t>
            </a:r>
            <a:endParaRPr b="0" lang="en-US" sz="1800" spc="-1" strike="noStrike">
              <a:solidFill>
                <a:srgbClr val="ffffff"/>
              </a:solidFill>
              <a:uFill>
                <a:solidFill>
                  <a:srgbClr val="ffffff"/>
                </a:solidFill>
              </a:uFill>
              <a:latin typeface="Century Gothic"/>
            </a:endParaRPr>
          </a:p>
          <a:p>
            <a:pPr lvl="1" marL="864000" indent="-324000">
              <a:buClr>
                <a:srgbClr val="ffffff"/>
              </a:buClr>
              <a:buSzPct val="75000"/>
              <a:buFont typeface="Symbol" charset="2"/>
              <a:buChar char=""/>
            </a:pPr>
            <a:r>
              <a:rPr b="0" lang="en-US" sz="1800" spc="-1" strike="noStrike">
                <a:solidFill>
                  <a:srgbClr val="ffffff"/>
                </a:solidFill>
                <a:uFill>
                  <a:solidFill>
                    <a:srgbClr val="ffffff"/>
                  </a:solidFill>
                </a:uFill>
                <a:latin typeface="Century Gothic"/>
              </a:rPr>
              <a:t>Segundo nivel del esquema</a:t>
            </a:r>
            <a:endParaRPr b="0" lang="en-US" sz="1800" spc="-1" strike="noStrike">
              <a:solidFill>
                <a:srgbClr val="ffffff"/>
              </a:solidFill>
              <a:uFill>
                <a:solidFill>
                  <a:srgbClr val="ffffff"/>
                </a:solidFill>
              </a:uFill>
              <a:latin typeface="Century Gothic"/>
            </a:endParaRPr>
          </a:p>
          <a:p>
            <a:pPr lvl="2" marL="1296000" indent="-288000">
              <a:buClr>
                <a:srgbClr val="ffffff"/>
              </a:buClr>
              <a:buSzPct val="45000"/>
              <a:buFont typeface="Wingdings" charset="2"/>
              <a:buChar char=""/>
            </a:pPr>
            <a:r>
              <a:rPr b="0" lang="en-US" sz="1800" spc="-1" strike="noStrike">
                <a:solidFill>
                  <a:srgbClr val="ffffff"/>
                </a:solidFill>
                <a:uFill>
                  <a:solidFill>
                    <a:srgbClr val="ffffff"/>
                  </a:solidFill>
                </a:uFill>
                <a:latin typeface="Century Gothic"/>
              </a:rPr>
              <a:t>Tercer nivel del esquema</a:t>
            </a:r>
            <a:endParaRPr b="0" lang="en-US" sz="1800" spc="-1" strike="noStrike">
              <a:solidFill>
                <a:srgbClr val="ffffff"/>
              </a:solidFill>
              <a:uFill>
                <a:solidFill>
                  <a:srgbClr val="ffffff"/>
                </a:solidFill>
              </a:uFill>
              <a:latin typeface="Century Gothic"/>
            </a:endParaRPr>
          </a:p>
          <a:p>
            <a:pPr lvl="3" marL="1728000" indent="-216000">
              <a:buClr>
                <a:srgbClr val="ffffff"/>
              </a:buClr>
              <a:buSzPct val="75000"/>
              <a:buFont typeface="Symbol" charset="2"/>
              <a:buChar char=""/>
            </a:pPr>
            <a:r>
              <a:rPr b="0" lang="en-US" sz="1800" spc="-1" strike="noStrike">
                <a:solidFill>
                  <a:srgbClr val="ffffff"/>
                </a:solidFill>
                <a:uFill>
                  <a:solidFill>
                    <a:srgbClr val="ffffff"/>
                  </a:solidFill>
                </a:uFill>
                <a:latin typeface="Century Gothic"/>
              </a:rPr>
              <a:t>Cuarto nivel del esquema</a:t>
            </a:r>
            <a:endParaRPr b="0" lang="en-US" sz="1800" spc="-1" strike="noStrike">
              <a:solidFill>
                <a:srgbClr val="ffffff"/>
              </a:solidFill>
              <a:uFill>
                <a:solidFill>
                  <a:srgbClr val="ffffff"/>
                </a:solidFill>
              </a:uFill>
              <a:latin typeface="Century Gothic"/>
            </a:endParaRPr>
          </a:p>
          <a:p>
            <a:pPr lvl="4" marL="2160000" indent="-216000">
              <a:buClr>
                <a:srgbClr val="ffffff"/>
              </a:buClr>
              <a:buSzPct val="45000"/>
              <a:buFont typeface="Wingdings" charset="2"/>
              <a:buChar char=""/>
            </a:pPr>
            <a:r>
              <a:rPr b="0" lang="en-US" sz="1800" spc="-1" strike="noStrike">
                <a:solidFill>
                  <a:srgbClr val="ffffff"/>
                </a:solidFill>
                <a:uFill>
                  <a:solidFill>
                    <a:srgbClr val="ffffff"/>
                  </a:solidFill>
                </a:uFill>
                <a:latin typeface="Century Gothic"/>
              </a:rPr>
              <a:t>Quinto nivel del esquema</a:t>
            </a:r>
            <a:endParaRPr b="0" lang="en-US" sz="1800" spc="-1" strike="noStrike">
              <a:solidFill>
                <a:srgbClr val="ffffff"/>
              </a:solidFill>
              <a:uFill>
                <a:solidFill>
                  <a:srgbClr val="ffffff"/>
                </a:solidFill>
              </a:uFill>
              <a:latin typeface="Century Gothic"/>
            </a:endParaRPr>
          </a:p>
          <a:p>
            <a:pPr lvl="5" marL="2592000" indent="-216000">
              <a:buClr>
                <a:srgbClr val="ffffff"/>
              </a:buClr>
              <a:buSzPct val="45000"/>
              <a:buFont typeface="Wingdings" charset="2"/>
              <a:buChar char=""/>
            </a:pPr>
            <a:r>
              <a:rPr b="0" lang="en-US" sz="1800" spc="-1" strike="noStrike">
                <a:solidFill>
                  <a:srgbClr val="ffffff"/>
                </a:solidFill>
                <a:uFill>
                  <a:solidFill>
                    <a:srgbClr val="ffffff"/>
                  </a:solidFill>
                </a:uFill>
                <a:latin typeface="Century Gothic"/>
              </a:rPr>
              <a:t>Sexto nivel del esquema</a:t>
            </a:r>
            <a:endParaRPr b="0" lang="en-US" sz="1800" spc="-1" strike="noStrike">
              <a:solidFill>
                <a:srgbClr val="ffffff"/>
              </a:solidFill>
              <a:uFill>
                <a:solidFill>
                  <a:srgbClr val="ffffff"/>
                </a:solidFill>
              </a:uFill>
              <a:latin typeface="Century Gothic"/>
            </a:endParaRPr>
          </a:p>
          <a:p>
            <a:pPr marL="343080" indent="-342720">
              <a:lnSpc>
                <a:spcPct val="100000"/>
              </a:lnSpc>
              <a:buClr>
                <a:srgbClr val="de32de"/>
              </a:buClr>
              <a:buFont typeface="Wingdings 3" charset="2"/>
              <a:buChar char=""/>
            </a:pPr>
            <a:r>
              <a:rPr b="0" lang="en-US" sz="1800" spc="-1" strike="noStrike">
                <a:solidFill>
                  <a:srgbClr val="ffffff"/>
                </a:solidFill>
                <a:uFill>
                  <a:solidFill>
                    <a:srgbClr val="ffffff"/>
                  </a:solidFill>
                </a:uFill>
                <a:latin typeface="Century Gothic"/>
              </a:rPr>
              <a:t>Séptimo nivel del esquemaHaga clic para modificar los estilos de texto del patrón</a:t>
            </a:r>
            <a:endParaRPr b="0" lang="en-US" sz="1800" spc="-1" strike="noStrike">
              <a:solidFill>
                <a:srgbClr val="ffffff"/>
              </a:solidFill>
              <a:uFill>
                <a:solidFill>
                  <a:srgbClr val="ffffff"/>
                </a:solidFill>
              </a:uFill>
              <a:latin typeface="Century Gothic"/>
            </a:endParaRPr>
          </a:p>
          <a:p>
            <a:pPr lvl="1" marL="743040" indent="-285480">
              <a:lnSpc>
                <a:spcPct val="100000"/>
              </a:lnSpc>
              <a:buClr>
                <a:srgbClr val="de32de"/>
              </a:buClr>
              <a:buFont typeface="Wingdings 3" charset="2"/>
              <a:buChar char=""/>
            </a:pPr>
            <a:r>
              <a:rPr b="0" lang="en-US" sz="1600" spc="-1" strike="noStrike">
                <a:solidFill>
                  <a:srgbClr val="ffffff"/>
                </a:solidFill>
                <a:uFill>
                  <a:solidFill>
                    <a:srgbClr val="ffffff"/>
                  </a:solidFill>
                </a:uFill>
                <a:latin typeface="Century Gothic"/>
              </a:rPr>
              <a:t>Segundo nivel</a:t>
            </a:r>
            <a:endParaRPr b="0" lang="en-US" sz="1800" spc="-1" strike="noStrike">
              <a:solidFill>
                <a:srgbClr val="ffffff"/>
              </a:solidFill>
              <a:uFill>
                <a:solidFill>
                  <a:srgbClr val="ffffff"/>
                </a:solidFill>
              </a:uFill>
              <a:latin typeface="Century Gothic"/>
            </a:endParaRPr>
          </a:p>
          <a:p>
            <a:pPr lvl="2" marL="1143000" indent="-228240">
              <a:lnSpc>
                <a:spcPct val="100000"/>
              </a:lnSpc>
              <a:buClr>
                <a:srgbClr val="de32de"/>
              </a:buClr>
              <a:buFont typeface="Wingdings 3" charset="2"/>
              <a:buChar char=""/>
            </a:pPr>
            <a:r>
              <a:rPr b="0" lang="en-US" sz="1400" spc="-1" strike="noStrike">
                <a:solidFill>
                  <a:srgbClr val="ffffff"/>
                </a:solidFill>
                <a:uFill>
                  <a:solidFill>
                    <a:srgbClr val="ffffff"/>
                  </a:solidFill>
                </a:uFill>
                <a:latin typeface="Century Gothic"/>
              </a:rPr>
              <a:t>Tercer nivel</a:t>
            </a:r>
            <a:endParaRPr b="0" lang="en-US" sz="1800" spc="-1" strike="noStrike">
              <a:solidFill>
                <a:srgbClr val="ffffff"/>
              </a:solidFill>
              <a:uFill>
                <a:solidFill>
                  <a:srgbClr val="ffffff"/>
                </a:solidFill>
              </a:uFill>
              <a:latin typeface="Century Gothic"/>
            </a:endParaRPr>
          </a:p>
          <a:p>
            <a:pPr lvl="3" marL="1600200" indent="-228240">
              <a:lnSpc>
                <a:spcPct val="100000"/>
              </a:lnSpc>
              <a:buClr>
                <a:srgbClr val="de32de"/>
              </a:buClr>
              <a:buFont typeface="Wingdings 3" charset="2"/>
              <a:buChar char=""/>
            </a:pPr>
            <a:r>
              <a:rPr b="0" lang="en-US" sz="1200" spc="-1" strike="noStrike">
                <a:solidFill>
                  <a:srgbClr val="ffffff"/>
                </a:solidFill>
                <a:uFill>
                  <a:solidFill>
                    <a:srgbClr val="ffffff"/>
                  </a:solidFill>
                </a:uFill>
                <a:latin typeface="Century Gothic"/>
              </a:rPr>
              <a:t>Cuarto nivel</a:t>
            </a:r>
            <a:endParaRPr b="0" lang="en-US" sz="1800" spc="-1" strike="noStrike">
              <a:solidFill>
                <a:srgbClr val="ffffff"/>
              </a:solidFill>
              <a:uFill>
                <a:solidFill>
                  <a:srgbClr val="ffffff"/>
                </a:solidFill>
              </a:uFill>
              <a:latin typeface="Century Gothic"/>
            </a:endParaRPr>
          </a:p>
          <a:p>
            <a:pPr lvl="4" marL="2057400" indent="-228240">
              <a:lnSpc>
                <a:spcPct val="100000"/>
              </a:lnSpc>
              <a:buClr>
                <a:srgbClr val="de32de"/>
              </a:buClr>
              <a:buFont typeface="Wingdings 3" charset="2"/>
              <a:buChar char=""/>
            </a:pPr>
            <a:r>
              <a:rPr b="0" lang="en-US" sz="1200" spc="-1" strike="noStrike">
                <a:solidFill>
                  <a:srgbClr val="ffffff"/>
                </a:solidFill>
                <a:uFill>
                  <a:solidFill>
                    <a:srgbClr val="ffffff"/>
                  </a:solidFill>
                </a:uFill>
                <a:latin typeface="Century Gothic"/>
              </a:rPr>
              <a:t>Quinto nivel</a:t>
            </a:r>
            <a:endParaRPr b="0" lang="en-US" sz="1800" spc="-1" strike="noStrike">
              <a:solidFill>
                <a:srgbClr val="ffffff"/>
              </a:solidFill>
              <a:uFill>
                <a:solidFill>
                  <a:srgbClr val="ffffff"/>
                </a:solidFill>
              </a:uFill>
              <a:latin typeface="Century Gothic"/>
            </a:endParaRPr>
          </a:p>
        </p:txBody>
      </p:sp>
      <p:sp>
        <p:nvSpPr>
          <p:cNvPr id="92" name="PlaceHolder 28"/>
          <p:cNvSpPr>
            <a:spLocks noGrp="1"/>
          </p:cNvSpPr>
          <p:nvPr>
            <p:ph type="dt"/>
          </p:nvPr>
        </p:nvSpPr>
        <p:spPr>
          <a:xfrm>
            <a:off x="7772400" y="6135120"/>
            <a:ext cx="766080" cy="369720"/>
          </a:xfrm>
          <a:prstGeom prst="rect">
            <a:avLst/>
          </a:prstGeom>
        </p:spPr>
        <p:txBody>
          <a:bodyPr anchor="ctr"/>
          <a:p>
            <a:pPr algn="r">
              <a:lnSpc>
                <a:spcPct val="100000"/>
              </a:lnSpc>
            </a:pPr>
            <a:r>
              <a:rPr b="0" lang="es-AR" sz="900" spc="-1" strike="noStrike">
                <a:solidFill>
                  <a:srgbClr val="ffffff"/>
                </a:solidFill>
                <a:uFill>
                  <a:solidFill>
                    <a:srgbClr val="ffffff"/>
                  </a:solidFill>
                </a:uFill>
                <a:latin typeface="Century Gothic"/>
              </a:rPr>
              <a:t>19/06/19</a:t>
            </a:r>
            <a:endParaRPr b="0" lang="es-AR" sz="1400" spc="-1" strike="noStrike">
              <a:solidFill>
                <a:srgbClr val="ffffff"/>
              </a:solidFill>
              <a:uFill>
                <a:solidFill>
                  <a:srgbClr val="ffffff"/>
                </a:solidFill>
              </a:uFill>
              <a:latin typeface="Times New Roman"/>
            </a:endParaRPr>
          </a:p>
        </p:txBody>
      </p:sp>
      <p:sp>
        <p:nvSpPr>
          <p:cNvPr id="93" name="PlaceHolder 29"/>
          <p:cNvSpPr>
            <a:spLocks noGrp="1"/>
          </p:cNvSpPr>
          <p:nvPr>
            <p:ph type="ftr"/>
          </p:nvPr>
        </p:nvSpPr>
        <p:spPr>
          <a:xfrm>
            <a:off x="1942560" y="6135840"/>
            <a:ext cx="5716080" cy="364680"/>
          </a:xfrm>
          <a:prstGeom prst="rect">
            <a:avLst/>
          </a:prstGeom>
        </p:spPr>
        <p:txBody>
          <a:bodyPr anchor="ctr"/>
          <a:p>
            <a:endParaRPr b="0" lang="es-AR" sz="2400" spc="-1" strike="noStrike">
              <a:solidFill>
                <a:srgbClr val="ffffff"/>
              </a:solidFill>
              <a:uFill>
                <a:solidFill>
                  <a:srgbClr val="ffffff"/>
                </a:solidFill>
              </a:uFill>
              <a:latin typeface="Times New Roman"/>
            </a:endParaRPr>
          </a:p>
        </p:txBody>
      </p:sp>
      <p:sp>
        <p:nvSpPr>
          <p:cNvPr id="94" name="CustomShape 30"/>
          <p:cNvSpPr/>
          <p:nvPr/>
        </p:nvSpPr>
        <p:spPr>
          <a:xfrm flipV="1">
            <a:off x="0" y="711360"/>
            <a:ext cx="1357920" cy="507600"/>
          </a:xfrm>
          <a:custGeom>
            <a:avLst/>
            <a:gdLst/>
            <a:ah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tyle>
          <a:lnRef idx="0"/>
          <a:fillRef idx="0"/>
          <a:effectRef idx="0"/>
          <a:fontRef idx="minor"/>
        </p:style>
      </p:sp>
      <p:sp>
        <p:nvSpPr>
          <p:cNvPr id="95" name="PlaceHolder 31"/>
          <p:cNvSpPr>
            <a:spLocks noGrp="1"/>
          </p:cNvSpPr>
          <p:nvPr>
            <p:ph type="sldNum"/>
          </p:nvPr>
        </p:nvSpPr>
        <p:spPr>
          <a:xfrm>
            <a:off x="511200" y="787680"/>
            <a:ext cx="584640" cy="364680"/>
          </a:xfrm>
          <a:prstGeom prst="rect">
            <a:avLst/>
          </a:prstGeom>
        </p:spPr>
        <p:txBody>
          <a:bodyPr anchor="ctr"/>
          <a:p>
            <a:pPr algn="r">
              <a:lnSpc>
                <a:spcPct val="100000"/>
              </a:lnSpc>
            </a:pPr>
            <a:fld id="{02893390-B525-40C8-AB29-014B787C80D2}" type="slidenum">
              <a:rPr b="0" lang="es-AR" sz="2000" spc="-1" strike="noStrike">
                <a:solidFill>
                  <a:srgbClr val="feffff"/>
                </a:solidFill>
                <a:uFill>
                  <a:solidFill>
                    <a:srgbClr val="ffffff"/>
                  </a:solidFill>
                </a:uFill>
                <a:latin typeface="Century Gothic"/>
              </a:rPr>
              <a:t>&lt;número&gt;</a:t>
            </a:fld>
            <a:endParaRPr b="0" lang="es-AR" sz="1400" spc="-1" strike="noStrike">
              <a:solidFill>
                <a:srgbClr val="ffffff"/>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png"/><Relationship Id="rId3" Type="http://schemas.openxmlformats.org/officeDocument/2006/relationships/image" Target="../media/image9.png"/><Relationship Id="rId4"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131" name="TextShape 2"/>
          <p:cNvSpPr txBox="1"/>
          <p:nvPr/>
        </p:nvSpPr>
        <p:spPr>
          <a:xfrm>
            <a:off x="2529720" y="1864800"/>
            <a:ext cx="6098400" cy="2262600"/>
          </a:xfrm>
          <a:prstGeom prst="rect">
            <a:avLst/>
          </a:prstGeom>
          <a:noFill/>
          <a:ln>
            <a:noFill/>
          </a:ln>
        </p:spPr>
        <p:txBody>
          <a:bodyPr anchor="b"/>
          <a:p>
            <a:pPr>
              <a:lnSpc>
                <a:spcPct val="100000"/>
              </a:lnSpc>
            </a:pPr>
            <a:r>
              <a:rPr b="0" lang="en-US" sz="5400" spc="-1" strike="noStrike">
                <a:solidFill>
                  <a:srgbClr val="262626"/>
                </a:solidFill>
                <a:uFill>
                  <a:solidFill>
                    <a:srgbClr val="ffffff"/>
                  </a:solidFill>
                </a:uFill>
                <a:latin typeface="Century Gothic"/>
              </a:rPr>
              <a:t>CONSEJO SOCIAL UNLu</a:t>
            </a:r>
            <a:endParaRPr b="0" lang="en-US" sz="1800" spc="-1" strike="noStrike">
              <a:solidFill>
                <a:srgbClr val="ffffff"/>
              </a:solidFill>
              <a:uFill>
                <a:solidFill>
                  <a:srgbClr val="ffffff"/>
                </a:solidFill>
              </a:uFill>
              <a:latin typeface="Century Gothic"/>
            </a:endParaRPr>
          </a:p>
        </p:txBody>
      </p:sp>
      <p:sp>
        <p:nvSpPr>
          <p:cNvPr id="132" name="TextShape 3"/>
          <p:cNvSpPr txBox="1"/>
          <p:nvPr/>
        </p:nvSpPr>
        <p:spPr>
          <a:xfrm>
            <a:off x="2529720" y="4127760"/>
            <a:ext cx="6098400" cy="1126080"/>
          </a:xfrm>
          <a:prstGeom prst="rect">
            <a:avLst/>
          </a:prstGeom>
          <a:noFill/>
          <a:ln>
            <a:noFill/>
          </a:ln>
        </p:spPr>
        <p:txBody>
          <a:bodyPr/>
          <a:p>
            <a:pPr>
              <a:lnSpc>
                <a:spcPct val="90000"/>
              </a:lnSpc>
            </a:pPr>
            <a:r>
              <a:rPr b="0" lang="es-AR" sz="1500" spc="-1" strike="noStrike">
                <a:solidFill>
                  <a:srgbClr val="595959"/>
                </a:solidFill>
                <a:uFill>
                  <a:solidFill>
                    <a:srgbClr val="ffffff"/>
                  </a:solidFill>
                </a:uFill>
                <a:latin typeface="Century Gothic"/>
              </a:rPr>
              <a:t>Este borrador esta basado en antecedentes de Consejos Sociales  de otras universidades nacionales –Cuyo, Córdoba, Gral.Sarmiento,Litoral, Río Cuarto etc.-LISTA 250</a:t>
            </a:r>
            <a:r>
              <a:rPr b="0" lang="es-AR" sz="1500" spc="-1" strike="noStrike">
                <a:solidFill>
                  <a:srgbClr val="595959"/>
                </a:solidFill>
                <a:uFill>
                  <a:solidFill>
                    <a:srgbClr val="ffffff"/>
                  </a:solidFill>
                </a:uFill>
                <a:latin typeface="Century Gothic"/>
              </a:rPr>
              <a:t>	</a:t>
            </a:r>
            <a:endParaRPr b="0" lang="es-AR" sz="3200" spc="-1" strike="noStrike">
              <a:solidFill>
                <a:srgbClr val="000000"/>
              </a:solidFill>
              <a:uFill>
                <a:solidFill>
                  <a:srgbClr val="ffffff"/>
                </a:solidFill>
              </a:uFill>
              <a:latin typeface="Arial"/>
            </a:endParaRPr>
          </a:p>
        </p:txBody>
      </p:sp>
      <p:sp>
        <p:nvSpPr>
          <p:cNvPr id="133" name="CustomShape 4"/>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34" name="CustomShape 5"/>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135" name="CustomShape 6"/>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136" name="CustomShape 7"/>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137" name="CustomShape 8"/>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138" name="CustomShape 9"/>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139" name="CustomShape 10"/>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140" name="CustomShape 11"/>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141" name="CustomShape 12"/>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142" name="CustomShape 13"/>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143" name="CustomShape 14"/>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144" name="CustomShape 15"/>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145" name="CustomShape 16"/>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146" name="CustomShape 17"/>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259" name="TextShape 2"/>
          <p:cNvSpPr txBox="1"/>
          <p:nvPr/>
        </p:nvSpPr>
        <p:spPr>
          <a:xfrm>
            <a:off x="2529720" y="624240"/>
            <a:ext cx="6098400" cy="1280520"/>
          </a:xfrm>
          <a:prstGeom prst="rect">
            <a:avLst/>
          </a:prstGeom>
          <a:noFill/>
          <a:ln>
            <a:noFill/>
          </a:ln>
        </p:spPr>
        <p:txBody>
          <a:bodyPr/>
          <a:p>
            <a:pPr>
              <a:lnSpc>
                <a:spcPct val="100000"/>
              </a:lnSpc>
            </a:pPr>
            <a:r>
              <a:rPr b="0" lang="en-US" sz="3600" spc="-1" strike="noStrike">
                <a:solidFill>
                  <a:srgbClr val="262626"/>
                </a:solidFill>
                <a:uFill>
                  <a:solidFill>
                    <a:srgbClr val="ffffff"/>
                  </a:solidFill>
                </a:uFill>
                <a:latin typeface="Century Gothic"/>
              </a:rPr>
              <a:t>OBJETIVOS PARTICULARES</a:t>
            </a:r>
            <a:endParaRPr b="0" lang="en-US" sz="1800" spc="-1" strike="noStrike">
              <a:solidFill>
                <a:srgbClr val="ffffff"/>
              </a:solidFill>
              <a:uFill>
                <a:solidFill>
                  <a:srgbClr val="ffffff"/>
                </a:solidFill>
              </a:uFill>
              <a:latin typeface="Century Gothic"/>
            </a:endParaRPr>
          </a:p>
        </p:txBody>
      </p:sp>
      <p:sp>
        <p:nvSpPr>
          <p:cNvPr id="260" name="CustomShape 3"/>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61" name="CustomShape 4"/>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262" name="CustomShape 5"/>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263" name="CustomShape 6"/>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264" name="CustomShape 7"/>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265" name="CustomShape 8"/>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266" name="CustomShape 9"/>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267" name="CustomShape 10"/>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268" name="CustomShape 11"/>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269" name="CustomShape 12"/>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270" name="CustomShape 13"/>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271" name="CustomShape 14"/>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272" name="CustomShape 15"/>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273" name="CustomShape 16"/>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274" name="TextShape 17"/>
          <p:cNvSpPr txBox="1"/>
          <p:nvPr/>
        </p:nvSpPr>
        <p:spPr>
          <a:xfrm>
            <a:off x="2529720" y="2133720"/>
            <a:ext cx="6098400" cy="3777120"/>
          </a:xfrm>
          <a:prstGeom prst="rect">
            <a:avLst/>
          </a:prstGeom>
          <a:noFill/>
          <a:ln>
            <a:noFill/>
          </a:ln>
        </p:spPr>
        <p:txBody>
          <a:bodyPr/>
          <a:p>
            <a:pPr>
              <a:lnSpc>
                <a:spcPct val="90000"/>
              </a:lnSpc>
            </a:pPr>
            <a:r>
              <a:rPr b="0" lang="en-US" sz="1500" spc="-1" strike="noStrike">
                <a:solidFill>
                  <a:srgbClr val="404040"/>
                </a:solidFill>
                <a:uFill>
                  <a:solidFill>
                    <a:srgbClr val="ffffff"/>
                  </a:solidFill>
                </a:uFill>
                <a:latin typeface="Century Gothic"/>
              </a:rPr>
              <a:t>Son propósitos/objetivos principales del Consejo Social Consultivo:</a:t>
            </a:r>
            <a:r>
              <a:rPr b="0" lang="en-US" sz="1500" spc="-1" strike="noStrike">
                <a:solidFill>
                  <a:srgbClr val="404040"/>
                </a:solidFill>
                <a:uFill>
                  <a:solidFill>
                    <a:srgbClr val="ffffff"/>
                  </a:solidFill>
                </a:uFill>
                <a:latin typeface="Century Gothic"/>
              </a:rPr>
              <a:t>
</a:t>
            </a:r>
            <a:endParaRPr b="0" lang="en-US" sz="1800" spc="-1" strike="noStrike">
              <a:solidFill>
                <a:srgbClr val="ffffff"/>
              </a:solidFill>
              <a:uFill>
                <a:solidFill>
                  <a:srgbClr val="ffffff"/>
                </a:solidFill>
              </a:uFill>
              <a:latin typeface="Century Gothic"/>
            </a:endParaRPr>
          </a:p>
          <a:p>
            <a:pPr marL="343080" indent="-342720">
              <a:lnSpc>
                <a:spcPct val="90000"/>
              </a:lnSpc>
              <a:buClr>
                <a:srgbClr val="de32de"/>
              </a:buClr>
              <a:buFont typeface="Wingdings 3" charset="2"/>
              <a:buChar char=""/>
            </a:pPr>
            <a:r>
              <a:rPr b="0" lang="en-US" sz="1500" spc="-1" strike="noStrike">
                <a:solidFill>
                  <a:srgbClr val="404040"/>
                </a:solidFill>
                <a:uFill>
                  <a:solidFill>
                    <a:srgbClr val="ffffff"/>
                  </a:solidFill>
                </a:uFill>
                <a:latin typeface="Century Gothic"/>
              </a:rPr>
              <a:t>a) Contribuir en el cumplimiento de los principios y fines de la Universidad Nacional de Luján expresados en los Art. 1 y 2 de este Estatuto.</a:t>
            </a:r>
            <a:r>
              <a:rPr b="0" lang="en-US" sz="1500" spc="-1" strike="noStrike">
                <a:solidFill>
                  <a:srgbClr val="404040"/>
                </a:solidFill>
                <a:uFill>
                  <a:solidFill>
                    <a:srgbClr val="ffffff"/>
                  </a:solidFill>
                </a:uFill>
                <a:latin typeface="Century Gothic"/>
              </a:rPr>
              <a:t>
</a:t>
            </a:r>
            <a:r>
              <a:rPr b="0" lang="en-US" sz="1500" spc="-1" strike="noStrike">
                <a:solidFill>
                  <a:srgbClr val="404040"/>
                </a:solidFill>
                <a:uFill>
                  <a:solidFill>
                    <a:srgbClr val="ffffff"/>
                  </a:solidFill>
                </a:uFill>
                <a:latin typeface="Century Gothic"/>
              </a:rPr>
              <a:t> </a:t>
            </a:r>
            <a:endParaRPr b="0" lang="en-US" sz="1800" spc="-1" strike="noStrike">
              <a:solidFill>
                <a:srgbClr val="ffffff"/>
              </a:solidFill>
              <a:uFill>
                <a:solidFill>
                  <a:srgbClr val="ffffff"/>
                </a:solidFill>
              </a:uFill>
              <a:latin typeface="Century Gothic"/>
            </a:endParaRPr>
          </a:p>
          <a:p>
            <a:pPr marL="343080" indent="-342720">
              <a:lnSpc>
                <a:spcPct val="90000"/>
              </a:lnSpc>
              <a:buClr>
                <a:srgbClr val="de32de"/>
              </a:buClr>
              <a:buFont typeface="Wingdings 3" charset="2"/>
              <a:buChar char=""/>
            </a:pPr>
            <a:r>
              <a:rPr b="0" lang="en-US" sz="1500" spc="-1" strike="noStrike">
                <a:solidFill>
                  <a:srgbClr val="404040"/>
                </a:solidFill>
                <a:uFill>
                  <a:solidFill>
                    <a:srgbClr val="ffffff"/>
                  </a:solidFill>
                </a:uFill>
                <a:latin typeface="Century Gothic"/>
              </a:rPr>
              <a:t>b) Cooperar, específicamente, con la articulación entre la Universidad Nacional de Luján y el medio social de la región en el que está inserta donde la Universidad es el agente convocante.</a:t>
            </a:r>
            <a:endParaRPr b="0" lang="en-US" sz="1800" spc="-1" strike="noStrike">
              <a:solidFill>
                <a:srgbClr val="ffffff"/>
              </a:solidFill>
              <a:uFill>
                <a:solidFill>
                  <a:srgbClr val="ffffff"/>
                </a:solidFill>
              </a:uFill>
              <a:latin typeface="Century Gothic"/>
            </a:endParaRPr>
          </a:p>
          <a:p>
            <a:pPr marL="343080" indent="-342720">
              <a:lnSpc>
                <a:spcPct val="90000"/>
              </a:lnSpc>
              <a:buClr>
                <a:srgbClr val="de32de"/>
              </a:buClr>
              <a:buFont typeface="Wingdings 3" charset="2"/>
              <a:buChar char=""/>
            </a:pPr>
            <a:r>
              <a:rPr b="0" lang="en-US" sz="1500" spc="-1" strike="noStrike">
                <a:solidFill>
                  <a:srgbClr val="404040"/>
                </a:solidFill>
                <a:uFill>
                  <a:solidFill>
                    <a:srgbClr val="ffffff"/>
                  </a:solidFill>
                </a:uFill>
                <a:latin typeface="Century Gothic"/>
              </a:rPr>
              <a:t>c) Generar  un  espacio/ámbito/órgano institucional en el que  la UNLu  aporta un vínculo concreto con la sociedad para el tratamiento de las temáticas /problemáticas que afectan a la región con el fin de contribuir con el desarrollo sustentable con justicia social.  </a:t>
            </a:r>
            <a:endParaRPr b="0" lang="en-US" sz="1800" spc="-1" strike="noStrike">
              <a:solidFill>
                <a:srgbClr val="ffffff"/>
              </a:solidFill>
              <a:uFill>
                <a:solidFill>
                  <a:srgbClr val="ffffff"/>
                </a:solidFill>
              </a:uFill>
              <a:latin typeface="Century Gothic"/>
            </a:endParaRPr>
          </a:p>
          <a:p>
            <a:pPr>
              <a:lnSpc>
                <a:spcPct val="90000"/>
              </a:lnSpc>
            </a:pPr>
            <a:endParaRPr b="0" lang="en-US" sz="1800" spc="-1" strike="noStrike">
              <a:solidFill>
                <a:srgbClr val="ffffff"/>
              </a:solidFill>
              <a:uFill>
                <a:solidFill>
                  <a:srgbClr val="ffffff"/>
                </a:solidFill>
              </a:uFill>
              <a:latin typeface="Century Gothic"/>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2c333a"/>
        </a:solidFill>
      </p:bgPr>
    </p:bg>
    <p:spTree>
      <p:nvGrpSpPr>
        <p:cNvPr id="1" name=""/>
        <p:cNvGrpSpPr/>
        <p:nvPr/>
      </p:nvGrpSpPr>
      <p:grpSpPr>
        <a:xfrm>
          <a:off x="0" y="0"/>
          <a:ext cx="0" cy="0"/>
          <a:chOff x="0" y="0"/>
          <a:chExt cx="0" cy="0"/>
        </a:xfrm>
      </p:grpSpPr>
      <p:sp>
        <p:nvSpPr>
          <p:cNvPr id="275" name="CustomShape 1"/>
          <p:cNvSpPr/>
          <p:nvPr/>
        </p:nvSpPr>
        <p:spPr>
          <a:xfrm>
            <a:off x="0" y="0"/>
            <a:ext cx="30438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76" name="TextShape 2"/>
          <p:cNvSpPr txBox="1"/>
          <p:nvPr/>
        </p:nvSpPr>
        <p:spPr>
          <a:xfrm>
            <a:off x="945000" y="3101040"/>
            <a:ext cx="1840320" cy="3029040"/>
          </a:xfrm>
          <a:prstGeom prst="rect">
            <a:avLst/>
          </a:prstGeom>
          <a:noFill/>
          <a:ln>
            <a:noFill/>
          </a:ln>
        </p:spPr>
        <p:txBody>
          <a:bodyPr/>
          <a:p>
            <a:pPr>
              <a:lnSpc>
                <a:spcPct val="100000"/>
              </a:lnSpc>
            </a:pPr>
            <a:r>
              <a:rPr b="0" lang="en-US" sz="2200" spc="-1" strike="noStrike">
                <a:solidFill>
                  <a:srgbClr val="000000"/>
                </a:solidFill>
                <a:uFill>
                  <a:solidFill>
                    <a:srgbClr val="ffffff"/>
                  </a:solidFill>
                </a:uFill>
                <a:latin typeface="Century Gothic"/>
              </a:rPr>
              <a:t>ACCIONES</a:t>
            </a:r>
            <a:endParaRPr b="0" lang="en-US" sz="1800" spc="-1" strike="noStrike">
              <a:solidFill>
                <a:srgbClr val="ffffff"/>
              </a:solidFill>
              <a:uFill>
                <a:solidFill>
                  <a:srgbClr val="ffffff"/>
                </a:solidFill>
              </a:uFill>
              <a:latin typeface="Century Gothic"/>
            </a:endParaRPr>
          </a:p>
        </p:txBody>
      </p:sp>
      <p:sp>
        <p:nvSpPr>
          <p:cNvPr id="277" name="CustomShape 3"/>
          <p:cNvSpPr/>
          <p:nvPr/>
        </p:nvSpPr>
        <p:spPr>
          <a:xfrm flipV="1">
            <a:off x="0" y="317916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278" name="CustomShape 4"/>
          <p:cNvSpPr/>
          <p:nvPr/>
        </p:nvSpPr>
        <p:spPr>
          <a:xfrm>
            <a:off x="3596760" y="0"/>
            <a:ext cx="554688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279" name="CustomShape 5"/>
          <p:cNvSpPr/>
          <p:nvPr/>
        </p:nvSpPr>
        <p:spPr>
          <a:xfrm>
            <a:off x="3956040" y="1865520"/>
            <a:ext cx="687960" cy="687960"/>
          </a:xfrm>
          <a:prstGeom prst="rect">
            <a:avLst/>
          </a:prstGeom>
          <a:blipFill>
            <a:blip r:embed="rId1"/>
            <a:stretch>
              <a:fillRect/>
            </a:stretch>
          </a:blipFill>
          <a:ln>
            <a:noFill/>
          </a:ln>
        </p:spPr>
        <p:style>
          <a:lnRef idx="2"/>
          <a:fillRef idx="0"/>
          <a:effectRef idx="0"/>
          <a:fontRef idx="minor"/>
        </p:style>
      </p:sp>
      <p:sp>
        <p:nvSpPr>
          <p:cNvPr id="280" name="CustomShape 6"/>
          <p:cNvSpPr/>
          <p:nvPr/>
        </p:nvSpPr>
        <p:spPr>
          <a:xfrm>
            <a:off x="3535200" y="2976120"/>
            <a:ext cx="1528920" cy="1705680"/>
          </a:xfrm>
          <a:prstGeom prst="rect">
            <a:avLst/>
          </a:prstGeom>
          <a:noFill/>
          <a:ln>
            <a:noFill/>
          </a:ln>
        </p:spPr>
        <p:style>
          <a:lnRef idx="0"/>
          <a:fillRef idx="0"/>
          <a:effectRef idx="0"/>
          <a:fontRef idx="minor"/>
        </p:style>
        <p:txBody>
          <a:bodyPr lIns="0" rIns="0" tIns="0" bIns="0"/>
          <a:p>
            <a:pPr algn="ctr">
              <a:lnSpc>
                <a:spcPct val="90000"/>
              </a:lnSpc>
            </a:pPr>
            <a:r>
              <a:rPr b="0" lang="es-AR" sz="1100" spc="-1" strike="noStrike">
                <a:solidFill>
                  <a:srgbClr val="ffffff"/>
                </a:solidFill>
                <a:uFill>
                  <a:solidFill>
                    <a:srgbClr val="ffffff"/>
                  </a:solidFill>
                </a:uFill>
                <a:latin typeface="Century Gothic"/>
              </a:rPr>
              <a:t>Presentar proyectos e iniciativas atendiendo a las necesidades sociales, económicas, educativas y culturales de la comunidad</a:t>
            </a:r>
            <a:endParaRPr b="0" lang="es-AR" sz="1800" spc="-1" strike="noStrike">
              <a:solidFill>
                <a:srgbClr val="ffffff"/>
              </a:solidFill>
              <a:uFill>
                <a:solidFill>
                  <a:srgbClr val="ffffff"/>
                </a:solidFill>
              </a:uFill>
              <a:latin typeface="Arial"/>
            </a:endParaRPr>
          </a:p>
        </p:txBody>
      </p:sp>
      <p:sp>
        <p:nvSpPr>
          <p:cNvPr id="281" name="CustomShape 7"/>
          <p:cNvSpPr/>
          <p:nvPr/>
        </p:nvSpPr>
        <p:spPr>
          <a:xfrm>
            <a:off x="5752800" y="1865520"/>
            <a:ext cx="687960" cy="687960"/>
          </a:xfrm>
          <a:prstGeom prst="rect">
            <a:avLst/>
          </a:prstGeom>
          <a:blipFill>
            <a:blip r:embed="rId2"/>
            <a:stretch>
              <a:fillRect/>
            </a:stretch>
          </a:blipFill>
          <a:ln>
            <a:noFill/>
          </a:ln>
        </p:spPr>
        <p:style>
          <a:lnRef idx="2"/>
          <a:fillRef idx="0"/>
          <a:effectRef idx="0"/>
          <a:fontRef idx="minor"/>
        </p:style>
      </p:sp>
      <p:sp>
        <p:nvSpPr>
          <p:cNvPr id="282" name="CustomShape 8"/>
          <p:cNvSpPr/>
          <p:nvPr/>
        </p:nvSpPr>
        <p:spPr>
          <a:xfrm>
            <a:off x="5332320" y="2976120"/>
            <a:ext cx="1528920" cy="1705680"/>
          </a:xfrm>
          <a:prstGeom prst="rect">
            <a:avLst/>
          </a:prstGeom>
          <a:noFill/>
          <a:ln>
            <a:noFill/>
          </a:ln>
        </p:spPr>
        <p:style>
          <a:lnRef idx="0"/>
          <a:fillRef idx="0"/>
          <a:effectRef idx="0"/>
          <a:fontRef idx="minor"/>
        </p:style>
        <p:txBody>
          <a:bodyPr lIns="0" rIns="0" tIns="0" bIns="0"/>
          <a:p>
            <a:pPr algn="ctr">
              <a:lnSpc>
                <a:spcPct val="90000"/>
              </a:lnSpc>
            </a:pPr>
            <a:r>
              <a:rPr b="0" lang="es-AR" sz="1100" spc="-1" strike="noStrike">
                <a:solidFill>
                  <a:srgbClr val="ffffff"/>
                </a:solidFill>
                <a:uFill>
                  <a:solidFill>
                    <a:srgbClr val="ffffff"/>
                  </a:solidFill>
                </a:uFill>
                <a:latin typeface="Century Gothic"/>
              </a:rPr>
              <a:t>Promover y apoyar, dentro y fuera de la Universidad, acciones que favorezcan y dinamicen la participación colectiva, la creatividad social, la expresión cultural, el desarrollo de la conciencia crítica, la promoción y defensa de los derechos y el desarrollo socioeconómico</a:t>
            </a:r>
            <a:endParaRPr b="0" lang="es-AR" sz="1800" spc="-1" strike="noStrike">
              <a:solidFill>
                <a:srgbClr val="ffffff"/>
              </a:solidFill>
              <a:uFill>
                <a:solidFill>
                  <a:srgbClr val="ffffff"/>
                </a:solidFill>
              </a:uFill>
              <a:latin typeface="Arial"/>
            </a:endParaRPr>
          </a:p>
        </p:txBody>
      </p:sp>
      <p:sp>
        <p:nvSpPr>
          <p:cNvPr id="283" name="CustomShape 9"/>
          <p:cNvSpPr/>
          <p:nvPr/>
        </p:nvSpPr>
        <p:spPr>
          <a:xfrm>
            <a:off x="7549920" y="1865520"/>
            <a:ext cx="687960" cy="687960"/>
          </a:xfrm>
          <a:prstGeom prst="rect">
            <a:avLst/>
          </a:prstGeom>
          <a:blipFill>
            <a:blip r:embed="rId3"/>
            <a:stretch>
              <a:fillRect/>
            </a:stretch>
          </a:blipFill>
          <a:ln>
            <a:noFill/>
          </a:ln>
        </p:spPr>
        <p:style>
          <a:lnRef idx="2"/>
          <a:fillRef idx="0"/>
          <a:effectRef idx="0"/>
          <a:fontRef idx="minor"/>
        </p:style>
      </p:sp>
      <p:sp>
        <p:nvSpPr>
          <p:cNvPr id="284" name="CustomShape 10"/>
          <p:cNvSpPr/>
          <p:nvPr/>
        </p:nvSpPr>
        <p:spPr>
          <a:xfrm>
            <a:off x="7129080" y="2976120"/>
            <a:ext cx="1528920" cy="1705680"/>
          </a:xfrm>
          <a:prstGeom prst="rect">
            <a:avLst/>
          </a:prstGeom>
          <a:noFill/>
          <a:ln>
            <a:noFill/>
          </a:ln>
        </p:spPr>
        <p:style>
          <a:lnRef idx="0"/>
          <a:fillRef idx="0"/>
          <a:effectRef idx="0"/>
          <a:fontRef idx="minor"/>
        </p:style>
        <p:txBody>
          <a:bodyPr lIns="0" rIns="0" tIns="0" bIns="0"/>
          <a:p>
            <a:pPr algn="ctr">
              <a:lnSpc>
                <a:spcPct val="90000"/>
              </a:lnSpc>
            </a:pPr>
            <a:r>
              <a:rPr b="0" lang="es-AR" sz="1100" spc="-1" strike="noStrike">
                <a:solidFill>
                  <a:srgbClr val="ffffff"/>
                </a:solidFill>
                <a:uFill>
                  <a:solidFill>
                    <a:srgbClr val="ffffff"/>
                  </a:solidFill>
                </a:uFill>
                <a:latin typeface="Century Gothic"/>
              </a:rPr>
              <a:t>Promover acciones para consolidar los mecanismos existentes de interacción entre la UNLu y la comunidad y proponer nuevas metodologías y procedimientos para afianzar esa interacción</a:t>
            </a:r>
            <a:endParaRPr b="0" lang="es-AR" sz="1800" spc="-1" strike="noStrike">
              <a:solidFill>
                <a:srgbClr val="ffffff"/>
              </a:solidFill>
              <a:uFill>
                <a:solidFill>
                  <a:srgbClr val="ffffff"/>
                </a:solidFill>
              </a:uFill>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148" name="TextShape 2"/>
          <p:cNvSpPr txBox="1"/>
          <p:nvPr/>
        </p:nvSpPr>
        <p:spPr>
          <a:xfrm>
            <a:off x="2529720" y="1864800"/>
            <a:ext cx="6098400" cy="2262600"/>
          </a:xfrm>
          <a:prstGeom prst="rect">
            <a:avLst/>
          </a:prstGeom>
          <a:noFill/>
          <a:ln>
            <a:noFill/>
          </a:ln>
        </p:spPr>
        <p:txBody>
          <a:bodyPr anchor="b"/>
          <a:p>
            <a:pPr>
              <a:lnSpc>
                <a:spcPct val="90000"/>
              </a:lnSpc>
            </a:pPr>
            <a:r>
              <a:rPr b="1" lang="en-US" sz="1400" spc="-1" strike="noStrike">
                <a:solidFill>
                  <a:srgbClr val="262626"/>
                </a:solidFill>
                <a:uFill>
                  <a:solidFill>
                    <a:srgbClr val="ffffff"/>
                  </a:solidFill>
                </a:uFill>
                <a:latin typeface="Century Gothic"/>
              </a:rPr>
              <a:t>MARCO LEGAL</a:t>
            </a:r>
            <a:r>
              <a:rPr b="1" lang="en-US" sz="1400" spc="-1" strike="noStrike">
                <a:solidFill>
                  <a:srgbClr val="262626"/>
                </a:solidFill>
                <a:uFill>
                  <a:solidFill>
                    <a:srgbClr val="ffffff"/>
                  </a:solidFill>
                </a:uFill>
                <a:latin typeface="Century Gothic"/>
              </a:rPr>
              <a:t>
</a:t>
            </a:r>
            <a:r>
              <a:rPr b="1" lang="en-US" sz="1400" spc="-1" strike="noStrike">
                <a:solidFill>
                  <a:srgbClr val="262626"/>
                </a:solidFill>
                <a:uFill>
                  <a:solidFill>
                    <a:srgbClr val="ffffff"/>
                  </a:solidFill>
                </a:uFill>
                <a:latin typeface="Century Gothic"/>
              </a:rPr>
              <a:t>
</a:t>
            </a:r>
            <a:r>
              <a:rPr b="1" lang="en-US" sz="1400" spc="-1" strike="noStrike">
                <a:solidFill>
                  <a:srgbClr val="262626"/>
                </a:solidFill>
                <a:uFill>
                  <a:solidFill>
                    <a:srgbClr val="ffffff"/>
                  </a:solidFill>
                </a:uFill>
                <a:latin typeface="Century Gothic"/>
              </a:rPr>
              <a:t>
</a:t>
            </a:r>
            <a:r>
              <a:rPr b="1" lang="en-US" sz="1400" spc="-1" strike="noStrike">
                <a:solidFill>
                  <a:srgbClr val="262626"/>
                </a:solidFill>
                <a:uFill>
                  <a:solidFill>
                    <a:srgbClr val="ffffff"/>
                  </a:solidFill>
                </a:uFill>
                <a:latin typeface="Century Gothic"/>
              </a:rPr>
              <a:t>Ley  Nacional de Educación Superior  Nº 24521</a:t>
            </a:r>
            <a:r>
              <a:rPr b="0" lang="en-US" sz="1400" spc="-1" strike="noStrike">
                <a:solidFill>
                  <a:srgbClr val="262626"/>
                </a:solidFill>
                <a:uFill>
                  <a:solidFill>
                    <a:srgbClr val="ffffff"/>
                  </a:solidFill>
                </a:uFill>
                <a:latin typeface="Century Gothic"/>
              </a:rPr>
              <a:t> artículo 56, sección 2, Órganos de Gobierno, el cual establece: "Los estatutos podrán prever la constitución de un Consejo Social, en el que estén representados los distintos actores sociales e intereses de la comunidad local, con la misión de cooperar con la institución universitaria en su articulación con el medio en que está inserta. Podrá igualmente preverse que el Consejo Social esté representado en los órganos colegiados de la institución".</a:t>
            </a:r>
            <a:r>
              <a:rPr b="0" lang="en-US" sz="1400" spc="-1" strike="noStrike">
                <a:solidFill>
                  <a:srgbClr val="262626"/>
                </a:solidFill>
                <a:uFill>
                  <a:solidFill>
                    <a:srgbClr val="ffffff"/>
                  </a:solidFill>
                </a:uFill>
                <a:latin typeface="Century Gothic"/>
              </a:rPr>
              <a:t>
</a:t>
            </a:r>
            <a:endParaRPr b="0" lang="en-US" sz="1800" spc="-1" strike="noStrike">
              <a:solidFill>
                <a:srgbClr val="ffffff"/>
              </a:solidFill>
              <a:uFill>
                <a:solidFill>
                  <a:srgbClr val="ffffff"/>
                </a:solidFill>
              </a:uFill>
              <a:latin typeface="Century Gothic"/>
            </a:endParaRPr>
          </a:p>
        </p:txBody>
      </p:sp>
      <p:sp>
        <p:nvSpPr>
          <p:cNvPr id="149" name="CustomShape 3"/>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50" name="CustomShape 4"/>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151" name="CustomShape 5"/>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152" name="CustomShape 6"/>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153" name="CustomShape 7"/>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154" name="CustomShape 8"/>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155" name="CustomShape 9"/>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156" name="CustomShape 10"/>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157" name="CustomShape 11"/>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158" name="CustomShape 12"/>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159" name="CustomShape 13"/>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160" name="CustomShape 14"/>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161" name="CustomShape 15"/>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162" name="CustomShape 16"/>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164" name="TextShape 2"/>
          <p:cNvSpPr txBox="1"/>
          <p:nvPr/>
        </p:nvSpPr>
        <p:spPr>
          <a:xfrm>
            <a:off x="2529720" y="624240"/>
            <a:ext cx="6098400" cy="1280520"/>
          </a:xfrm>
          <a:prstGeom prst="rect">
            <a:avLst/>
          </a:prstGeom>
          <a:noFill/>
          <a:ln>
            <a:noFill/>
          </a:ln>
        </p:spPr>
        <p:txBody>
          <a:bodyPr/>
          <a:p>
            <a:pPr>
              <a:lnSpc>
                <a:spcPct val="100000"/>
              </a:lnSpc>
            </a:pPr>
            <a:r>
              <a:rPr b="0" lang="en-US" sz="3600" spc="-1" strike="noStrike">
                <a:solidFill>
                  <a:srgbClr val="262626"/>
                </a:solidFill>
                <a:uFill>
                  <a:solidFill>
                    <a:srgbClr val="ffffff"/>
                  </a:solidFill>
                </a:uFill>
                <a:latin typeface="Century Gothic"/>
              </a:rPr>
              <a:t>Consejo Social </a:t>
            </a:r>
            <a:endParaRPr b="0" lang="en-US" sz="1800" spc="-1" strike="noStrike">
              <a:solidFill>
                <a:srgbClr val="ffffff"/>
              </a:solidFill>
              <a:uFill>
                <a:solidFill>
                  <a:srgbClr val="ffffff"/>
                </a:solidFill>
              </a:uFill>
              <a:latin typeface="Century Gothic"/>
            </a:endParaRPr>
          </a:p>
        </p:txBody>
      </p:sp>
      <p:sp>
        <p:nvSpPr>
          <p:cNvPr id="165" name="CustomShape 3"/>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66" name="CustomShape 4"/>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167" name="CustomShape 5"/>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168" name="CustomShape 6"/>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169" name="CustomShape 7"/>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170" name="CustomShape 8"/>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171" name="CustomShape 9"/>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172" name="CustomShape 10"/>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173" name="CustomShape 11"/>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174" name="CustomShape 12"/>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175" name="CustomShape 13"/>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176" name="CustomShape 14"/>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177" name="CustomShape 15"/>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178" name="CustomShape 16"/>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179" name="TextShape 17"/>
          <p:cNvSpPr txBox="1"/>
          <p:nvPr/>
        </p:nvSpPr>
        <p:spPr>
          <a:xfrm>
            <a:off x="2529720" y="2133720"/>
            <a:ext cx="6098400" cy="3777120"/>
          </a:xfrm>
          <a:prstGeom prst="rect">
            <a:avLst/>
          </a:prstGeom>
          <a:noFill/>
          <a:ln>
            <a:noFill/>
          </a:ln>
        </p:spPr>
        <p:txBody>
          <a:bodyPr/>
          <a:p>
            <a:pPr marL="343080" indent="-342720">
              <a:lnSpc>
                <a:spcPct val="100000"/>
              </a:lnSpc>
              <a:buClr>
                <a:srgbClr val="de32de"/>
              </a:buClr>
              <a:buFont typeface="Wingdings 3" charset="2"/>
              <a:buChar char=""/>
            </a:pPr>
            <a:r>
              <a:rPr b="0" lang="en-US" sz="1800" spc="-1" strike="noStrike">
                <a:solidFill>
                  <a:srgbClr val="404040"/>
                </a:solidFill>
                <a:uFill>
                  <a:solidFill>
                    <a:srgbClr val="ffffff"/>
                  </a:solidFill>
                </a:uFill>
                <a:latin typeface="Century Gothic"/>
              </a:rPr>
              <a:t>Se entiende que estas instituciones están llamadas —en el contexto de los países latinoamericanos— a contribuir con el desarrollo sustentable, soberano y con justicia social;  aportando en la participación  de la definición de las políticas públicas.(CIN, 2010)</a:t>
            </a:r>
            <a:endParaRPr b="0" lang="en-US" sz="1800" spc="-1" strike="noStrike">
              <a:solidFill>
                <a:srgbClr val="ffffff"/>
              </a:solidFill>
              <a:uFill>
                <a:solidFill>
                  <a:srgbClr val="ffffff"/>
                </a:solidFill>
              </a:uFill>
              <a:latin typeface="Century Gothic"/>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181" name="TextShape 2"/>
          <p:cNvSpPr txBox="1"/>
          <p:nvPr/>
        </p:nvSpPr>
        <p:spPr>
          <a:xfrm>
            <a:off x="2529720" y="624240"/>
            <a:ext cx="6098400" cy="1280520"/>
          </a:xfrm>
          <a:prstGeom prst="rect">
            <a:avLst/>
          </a:prstGeom>
          <a:noFill/>
          <a:ln>
            <a:noFill/>
          </a:ln>
        </p:spPr>
        <p:txBody>
          <a:bodyPr/>
          <a:p>
            <a:pPr>
              <a:lnSpc>
                <a:spcPct val="100000"/>
              </a:lnSpc>
            </a:pPr>
            <a:r>
              <a:rPr b="0" lang="en-US" sz="3600" spc="-1" strike="noStrike">
                <a:solidFill>
                  <a:srgbClr val="262626"/>
                </a:solidFill>
                <a:uFill>
                  <a:solidFill>
                    <a:srgbClr val="ffffff"/>
                  </a:solidFill>
                </a:uFill>
                <a:latin typeface="Century Gothic"/>
              </a:rPr>
              <a:t>CONSEJO SOCIAL</a:t>
            </a:r>
            <a:endParaRPr b="0" lang="en-US" sz="1800" spc="-1" strike="noStrike">
              <a:solidFill>
                <a:srgbClr val="ffffff"/>
              </a:solidFill>
              <a:uFill>
                <a:solidFill>
                  <a:srgbClr val="ffffff"/>
                </a:solidFill>
              </a:uFill>
              <a:latin typeface="Century Gothic"/>
            </a:endParaRPr>
          </a:p>
        </p:txBody>
      </p:sp>
      <p:sp>
        <p:nvSpPr>
          <p:cNvPr id="182" name="CustomShape 3"/>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83" name="CustomShape 4"/>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184" name="CustomShape 5"/>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185" name="CustomShape 6"/>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186" name="CustomShape 7"/>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187" name="CustomShape 8"/>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188" name="CustomShape 9"/>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189" name="CustomShape 10"/>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190" name="CustomShape 11"/>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191" name="CustomShape 12"/>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192" name="CustomShape 13"/>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193" name="CustomShape 14"/>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194" name="CustomShape 15"/>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195" name="CustomShape 16"/>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196" name="TextShape 17"/>
          <p:cNvSpPr txBox="1"/>
          <p:nvPr/>
        </p:nvSpPr>
        <p:spPr>
          <a:xfrm>
            <a:off x="2529720" y="2133720"/>
            <a:ext cx="6098400" cy="3777120"/>
          </a:xfrm>
          <a:prstGeom prst="rect">
            <a:avLst/>
          </a:prstGeom>
          <a:noFill/>
          <a:ln>
            <a:noFill/>
          </a:ln>
        </p:spPr>
        <p:txBody>
          <a:bodyPr/>
          <a:p>
            <a:pPr marL="343080" indent="-342720">
              <a:lnSpc>
                <a:spcPct val="90000"/>
              </a:lnSpc>
              <a:buClr>
                <a:srgbClr val="de32de"/>
              </a:buClr>
              <a:buFont typeface="Wingdings 3" charset="2"/>
              <a:buChar char=""/>
            </a:pPr>
            <a:r>
              <a:rPr b="0" lang="en-US" sz="1500" spc="-1" strike="noStrike">
                <a:solidFill>
                  <a:srgbClr val="404040"/>
                </a:solidFill>
                <a:uFill>
                  <a:solidFill>
                    <a:srgbClr val="ffffff"/>
                  </a:solidFill>
                </a:uFill>
                <a:latin typeface="Century Gothic"/>
              </a:rPr>
              <a:t>El Consejo Social debe estar concebido como un instrumento de articulación, intercambio, definición de demandas y percepciones de instituciones de la comunidad con la Universidad. Esta nueva figura se inserta en un marco institucional ya existente y en una trayectoria de vínculos con la sociedad propias de la UNLu.</a:t>
            </a:r>
            <a:endParaRPr b="0" lang="en-US" sz="1800" spc="-1" strike="noStrike">
              <a:solidFill>
                <a:srgbClr val="ffffff"/>
              </a:solidFill>
              <a:uFill>
                <a:solidFill>
                  <a:srgbClr val="ffffff"/>
                </a:solidFill>
              </a:uFill>
              <a:latin typeface="Century Gothic"/>
            </a:endParaRPr>
          </a:p>
          <a:p>
            <a:pPr marL="343080" indent="-342720">
              <a:lnSpc>
                <a:spcPct val="90000"/>
              </a:lnSpc>
              <a:buClr>
                <a:srgbClr val="de32de"/>
              </a:buClr>
              <a:buFont typeface="Wingdings 3" charset="2"/>
              <a:buChar char=""/>
            </a:pPr>
            <a:r>
              <a:rPr b="0" lang="en-US" sz="1500" spc="-1" strike="noStrike">
                <a:solidFill>
                  <a:srgbClr val="404040"/>
                </a:solidFill>
                <a:uFill>
                  <a:solidFill>
                    <a:srgbClr val="ffffff"/>
                  </a:solidFill>
                </a:uFill>
                <a:latin typeface="Century Gothic"/>
              </a:rPr>
              <a:t>Al respecto se entiende que dicho órgano debe mejorar los escenarios de participación y diálogo y, permitir que se perciba a la institución con una actitud de cercanía con los problemas que aquejan a la sociedad.</a:t>
            </a:r>
            <a:endParaRPr b="0" lang="en-US" sz="1800" spc="-1" strike="noStrike">
              <a:solidFill>
                <a:srgbClr val="ffffff"/>
              </a:solidFill>
              <a:uFill>
                <a:solidFill>
                  <a:srgbClr val="ffffff"/>
                </a:solidFill>
              </a:uFill>
              <a:latin typeface="Century Gothic"/>
            </a:endParaRPr>
          </a:p>
          <a:p>
            <a:pPr marL="343080" indent="-342720">
              <a:lnSpc>
                <a:spcPct val="90000"/>
              </a:lnSpc>
              <a:buClr>
                <a:srgbClr val="de32de"/>
              </a:buClr>
              <a:buFont typeface="Wingdings 3" charset="2"/>
              <a:buChar char=""/>
            </a:pPr>
            <a:r>
              <a:rPr b="0" lang="en-US" sz="1500" spc="-1" strike="noStrike">
                <a:solidFill>
                  <a:srgbClr val="404040"/>
                </a:solidFill>
                <a:uFill>
                  <a:solidFill>
                    <a:srgbClr val="ffffff"/>
                  </a:solidFill>
                </a:uFill>
                <a:latin typeface="Century Gothic"/>
              </a:rPr>
              <a:t>Este Consejo Social debe acompañar el fenómeno que viene observándose en las Universidades públicas, como lo es el incremento en la comunicación con las organizaciones sociales y un mayor diálogo, involucramiento y compromiso con las políticas públicas en general, y con su región en particular.</a:t>
            </a:r>
            <a:endParaRPr b="0" lang="en-US" sz="1800" spc="-1" strike="noStrike">
              <a:solidFill>
                <a:srgbClr val="ffffff"/>
              </a:solidFill>
              <a:uFill>
                <a:solidFill>
                  <a:srgbClr val="ffffff"/>
                </a:solidFill>
              </a:uFill>
              <a:latin typeface="Century Gothic"/>
            </a:endParaRPr>
          </a:p>
          <a:p>
            <a:pPr>
              <a:lnSpc>
                <a:spcPct val="90000"/>
              </a:lnSpc>
            </a:pPr>
            <a:endParaRPr b="0" lang="en-US" sz="1800" spc="-1" strike="noStrike">
              <a:solidFill>
                <a:srgbClr val="ffffff"/>
              </a:solidFill>
              <a:uFill>
                <a:solidFill>
                  <a:srgbClr val="ffffff"/>
                </a:solidFill>
              </a:uFill>
              <a:latin typeface="Century Gothic"/>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198" name="TextShape 2"/>
          <p:cNvSpPr txBox="1"/>
          <p:nvPr/>
        </p:nvSpPr>
        <p:spPr>
          <a:xfrm>
            <a:off x="2529720" y="624240"/>
            <a:ext cx="6098400" cy="1280520"/>
          </a:xfrm>
          <a:prstGeom prst="rect">
            <a:avLst/>
          </a:prstGeom>
          <a:noFill/>
          <a:ln>
            <a:noFill/>
          </a:ln>
        </p:spPr>
        <p:txBody>
          <a:bodyPr/>
          <a:p>
            <a:pPr>
              <a:lnSpc>
                <a:spcPct val="100000"/>
              </a:lnSpc>
            </a:pPr>
            <a:r>
              <a:rPr b="0" lang="en-US" sz="3600" spc="-1" strike="noStrike">
                <a:solidFill>
                  <a:srgbClr val="262626"/>
                </a:solidFill>
                <a:uFill>
                  <a:solidFill>
                    <a:srgbClr val="ffffff"/>
                  </a:solidFill>
                </a:uFill>
                <a:latin typeface="Century Gothic"/>
              </a:rPr>
              <a:t>CONSEJO SOCIAL</a:t>
            </a:r>
            <a:endParaRPr b="0" lang="en-US" sz="1800" spc="-1" strike="noStrike">
              <a:solidFill>
                <a:srgbClr val="ffffff"/>
              </a:solidFill>
              <a:uFill>
                <a:solidFill>
                  <a:srgbClr val="ffffff"/>
                </a:solidFill>
              </a:uFill>
              <a:latin typeface="Century Gothic"/>
            </a:endParaRPr>
          </a:p>
        </p:txBody>
      </p:sp>
      <p:sp>
        <p:nvSpPr>
          <p:cNvPr id="199" name="CustomShape 3"/>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00" name="CustomShape 4"/>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201" name="CustomShape 5"/>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202" name="CustomShape 6"/>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203" name="CustomShape 7"/>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204" name="CustomShape 8"/>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205" name="CustomShape 9"/>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206" name="CustomShape 10"/>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207" name="CustomShape 11"/>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208" name="CustomShape 12"/>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209" name="CustomShape 13"/>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210" name="CustomShape 14"/>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211" name="CustomShape 15"/>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212" name="CustomShape 16"/>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213" name="TextShape 17"/>
          <p:cNvSpPr txBox="1"/>
          <p:nvPr/>
        </p:nvSpPr>
        <p:spPr>
          <a:xfrm>
            <a:off x="2529720" y="2133720"/>
            <a:ext cx="6098400" cy="3777120"/>
          </a:xfrm>
          <a:prstGeom prst="rect">
            <a:avLst/>
          </a:prstGeom>
          <a:noFill/>
          <a:ln>
            <a:noFill/>
          </a:ln>
        </p:spPr>
        <p:txBody>
          <a:bodyPr/>
          <a:p>
            <a:pPr>
              <a:lnSpc>
                <a:spcPct val="100000"/>
              </a:lnSpc>
            </a:pPr>
            <a:r>
              <a:rPr b="0" lang="en-US" sz="1800" spc="-1" strike="noStrike">
                <a:solidFill>
                  <a:srgbClr val="404040"/>
                </a:solidFill>
                <a:uFill>
                  <a:solidFill>
                    <a:srgbClr val="ffffff"/>
                  </a:solidFill>
                </a:uFill>
                <a:latin typeface="Century Gothic"/>
              </a:rPr>
              <a:t>Entendemos  que la creación de un Consejo Social significará un aprendizaje para la comunidad de la UNLu y que  para que su actuación impacte positivamente se deberá atender a la historia, la cultura y a la especificidad de nuestra Universidad.</a:t>
            </a:r>
            <a:endParaRPr b="0" lang="en-US" sz="1800" spc="-1" strike="noStrike">
              <a:solidFill>
                <a:srgbClr val="ffffff"/>
              </a:solidFill>
              <a:uFill>
                <a:solidFill>
                  <a:srgbClr val="ffffff"/>
                </a:solidFill>
              </a:uFill>
              <a:latin typeface="Century Gothic"/>
            </a:endParaRPr>
          </a:p>
          <a:p>
            <a:pPr>
              <a:lnSpc>
                <a:spcPct val="100000"/>
              </a:lnSpc>
            </a:pPr>
            <a:r>
              <a:rPr b="0" lang="en-US" sz="1800" spc="-1" strike="noStrike">
                <a:solidFill>
                  <a:srgbClr val="404040"/>
                </a:solidFill>
                <a:uFill>
                  <a:solidFill>
                    <a:srgbClr val="ffffff"/>
                  </a:solidFill>
                </a:uFill>
                <a:latin typeface="Century Gothic"/>
              </a:rPr>
              <a:t> </a:t>
            </a:r>
            <a:r>
              <a:rPr b="0" lang="en-US" sz="1800" spc="-1" strike="noStrike">
                <a:solidFill>
                  <a:srgbClr val="404040"/>
                </a:solidFill>
                <a:uFill>
                  <a:solidFill>
                    <a:srgbClr val="ffffff"/>
                  </a:solidFill>
                </a:uFill>
                <a:latin typeface="Century Gothic"/>
              </a:rPr>
              <a:t>El Consejo Superior deberá prever una evaluación en un determinado momento de la implementación del Consejo Social, que permita, luego de un período razonable, establecer sus impactos y alcances, así como su necesidad de reformulación o no.</a:t>
            </a:r>
            <a:endParaRPr b="0" lang="en-US" sz="1800" spc="-1" strike="noStrike">
              <a:solidFill>
                <a:srgbClr val="ffffff"/>
              </a:solidFill>
              <a:uFill>
                <a:solidFill>
                  <a:srgbClr val="ffffff"/>
                </a:solidFill>
              </a:uFill>
              <a:latin typeface="Century Gothic"/>
            </a:endParaRPr>
          </a:p>
          <a:p>
            <a:pPr>
              <a:lnSpc>
                <a:spcPct val="100000"/>
              </a:lnSpc>
            </a:pPr>
            <a:endParaRPr b="0" lang="en-US" sz="1800" spc="-1" strike="noStrike">
              <a:solidFill>
                <a:srgbClr val="ffffff"/>
              </a:solidFill>
              <a:uFill>
                <a:solidFill>
                  <a:srgbClr val="ffffff"/>
                </a:solidFill>
              </a:uFill>
              <a:latin typeface="Century Gothic"/>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2c333a"/>
        </a:solidFill>
      </p:bgPr>
    </p:bg>
    <p:spTree>
      <p:nvGrpSpPr>
        <p:cNvPr id="1" name=""/>
        <p:cNvGrpSpPr/>
        <p:nvPr/>
      </p:nvGrpSpPr>
      <p:grpSpPr>
        <a:xfrm>
          <a:off x="0" y="0"/>
          <a:ext cx="0" cy="0"/>
          <a:chOff x="0" y="0"/>
          <a:chExt cx="0" cy="0"/>
        </a:xfrm>
      </p:grpSpPr>
      <p:sp>
        <p:nvSpPr>
          <p:cNvPr id="214" name="CustomShape 1"/>
          <p:cNvSpPr/>
          <p:nvPr/>
        </p:nvSpPr>
        <p:spPr>
          <a:xfrm>
            <a:off x="0" y="0"/>
            <a:ext cx="30438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15" name="TextShape 2"/>
          <p:cNvSpPr txBox="1"/>
          <p:nvPr/>
        </p:nvSpPr>
        <p:spPr>
          <a:xfrm>
            <a:off x="945000" y="3101040"/>
            <a:ext cx="1840320" cy="3029040"/>
          </a:xfrm>
          <a:prstGeom prst="rect">
            <a:avLst/>
          </a:prstGeom>
          <a:noFill/>
          <a:ln>
            <a:noFill/>
          </a:ln>
        </p:spPr>
        <p:txBody>
          <a:bodyPr/>
          <a:p>
            <a:pPr>
              <a:lnSpc>
                <a:spcPct val="100000"/>
              </a:lnSpc>
            </a:pPr>
            <a:r>
              <a:rPr b="0" lang="en-US" sz="2600" spc="-1" strike="noStrike">
                <a:solidFill>
                  <a:srgbClr val="000000"/>
                </a:solidFill>
                <a:uFill>
                  <a:solidFill>
                    <a:srgbClr val="ffffff"/>
                  </a:solidFill>
                </a:uFill>
                <a:latin typeface="Century Gothic"/>
              </a:rPr>
              <a:t>QUE ES EL CONSEJO SOCIAL</a:t>
            </a:r>
            <a:endParaRPr b="0" lang="en-US" sz="1800" spc="-1" strike="noStrike">
              <a:solidFill>
                <a:srgbClr val="ffffff"/>
              </a:solidFill>
              <a:uFill>
                <a:solidFill>
                  <a:srgbClr val="ffffff"/>
                </a:solidFill>
              </a:uFill>
              <a:latin typeface="Century Gothic"/>
            </a:endParaRPr>
          </a:p>
        </p:txBody>
      </p:sp>
      <p:sp>
        <p:nvSpPr>
          <p:cNvPr id="216" name="CustomShape 3"/>
          <p:cNvSpPr/>
          <p:nvPr/>
        </p:nvSpPr>
        <p:spPr>
          <a:xfrm flipV="1">
            <a:off x="0" y="317916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217" name="CustomShape 4"/>
          <p:cNvSpPr/>
          <p:nvPr/>
        </p:nvSpPr>
        <p:spPr>
          <a:xfrm>
            <a:off x="3596760" y="0"/>
            <a:ext cx="554688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218" name="Line 5"/>
          <p:cNvSpPr/>
          <p:nvPr/>
        </p:nvSpPr>
        <p:spPr>
          <a:xfrm>
            <a:off x="3534840" y="641520"/>
            <a:ext cx="5123880" cy="360"/>
          </a:xfrm>
          <a:prstGeom prst="line">
            <a:avLst/>
          </a:prstGeom>
          <a:ln>
            <a:solidFill>
              <a:schemeClr val="dk2">
                <a:hueOff val="0"/>
                <a:satOff val="0"/>
                <a:lumOff val="0"/>
                <a:alphaOff val="0"/>
              </a:schemeClr>
            </a:solidFill>
            <a:round/>
          </a:ln>
        </p:spPr>
        <p:style>
          <a:lnRef idx="1"/>
          <a:fillRef idx="0"/>
          <a:effectRef idx="2"/>
          <a:fontRef idx="minor"/>
        </p:style>
      </p:sp>
      <p:sp>
        <p:nvSpPr>
          <p:cNvPr id="219" name="CustomShape 6"/>
          <p:cNvSpPr/>
          <p:nvPr/>
        </p:nvSpPr>
        <p:spPr>
          <a:xfrm>
            <a:off x="3534840" y="641520"/>
            <a:ext cx="5123880" cy="2631960"/>
          </a:xfrm>
          <a:prstGeom prst="rect">
            <a:avLst/>
          </a:prstGeom>
          <a:noFill/>
          <a:ln>
            <a:noFill/>
          </a:ln>
        </p:spPr>
        <p:style>
          <a:lnRef idx="0"/>
          <a:fillRef idx="0"/>
          <a:effectRef idx="0"/>
          <a:fontRef idx="minor"/>
        </p:style>
        <p:txBody>
          <a:bodyPr lIns="64800" rIns="64800" tIns="64800" bIns="64800"/>
          <a:p>
            <a:pPr>
              <a:lnSpc>
                <a:spcPct val="90000"/>
              </a:lnSpc>
            </a:pPr>
            <a:r>
              <a:rPr b="0" lang="es-AR" sz="1700" spc="-1" strike="noStrike">
                <a:solidFill>
                  <a:srgbClr val="ffffff"/>
                </a:solidFill>
                <a:uFill>
                  <a:solidFill>
                    <a:srgbClr val="ffffff"/>
                  </a:solidFill>
                </a:uFill>
                <a:latin typeface="Century Gothic"/>
              </a:rPr>
              <a:t>ORGANO CONSULTIVO/ASESOR  DEL HONORABLE CONSEJO SUPERIOR Y DEL RECTOR, CON EL FIN DE INTENSIFICAR Y FORTALECER LAS RELACIONES ENTRE LA UNLu Y LA COMUNIDAD</a:t>
            </a:r>
            <a:endParaRPr b="0" lang="es-AR" sz="1800" spc="-1" strike="noStrike">
              <a:solidFill>
                <a:srgbClr val="ffffff"/>
              </a:solidFill>
              <a:uFill>
                <a:solidFill>
                  <a:srgbClr val="ffffff"/>
                </a:solidFill>
              </a:uFill>
              <a:latin typeface="Arial"/>
            </a:endParaRPr>
          </a:p>
        </p:txBody>
      </p:sp>
      <p:sp>
        <p:nvSpPr>
          <p:cNvPr id="220" name="Line 7"/>
          <p:cNvSpPr/>
          <p:nvPr/>
        </p:nvSpPr>
        <p:spPr>
          <a:xfrm>
            <a:off x="3534840" y="3273840"/>
            <a:ext cx="5123880" cy="360"/>
          </a:xfrm>
          <a:prstGeom prst="line">
            <a:avLst/>
          </a:prstGeom>
          <a:ln>
            <a:solidFill>
              <a:schemeClr val="dk2">
                <a:hueOff val="0"/>
                <a:satOff val="0"/>
                <a:lumOff val="0"/>
                <a:alphaOff val="0"/>
              </a:schemeClr>
            </a:solidFill>
            <a:round/>
          </a:ln>
        </p:spPr>
        <p:style>
          <a:lnRef idx="1"/>
          <a:fillRef idx="0"/>
          <a:effectRef idx="2"/>
          <a:fontRef idx="minor"/>
        </p:style>
      </p:sp>
      <p:sp>
        <p:nvSpPr>
          <p:cNvPr id="221" name="CustomShape 8"/>
          <p:cNvSpPr/>
          <p:nvPr/>
        </p:nvSpPr>
        <p:spPr>
          <a:xfrm>
            <a:off x="3534840" y="3273840"/>
            <a:ext cx="5123880" cy="2631960"/>
          </a:xfrm>
          <a:prstGeom prst="rect">
            <a:avLst/>
          </a:prstGeom>
          <a:noFill/>
          <a:ln>
            <a:noFill/>
          </a:ln>
        </p:spPr>
        <p:style>
          <a:lnRef idx="0"/>
          <a:fillRef idx="0"/>
          <a:effectRef idx="0"/>
          <a:fontRef idx="minor"/>
        </p:style>
        <p:txBody>
          <a:bodyPr lIns="64800" rIns="64800" tIns="64800" bIns="64800"/>
          <a:p>
            <a:pPr>
              <a:lnSpc>
                <a:spcPct val="90000"/>
              </a:lnSpc>
            </a:pPr>
            <a:r>
              <a:rPr b="0" lang="es-AR" sz="1700" spc="-1" strike="noStrike">
                <a:solidFill>
                  <a:srgbClr val="ffffff"/>
                </a:solidFill>
                <a:uFill>
                  <a:solidFill>
                    <a:srgbClr val="ffffff"/>
                  </a:solidFill>
                </a:uFill>
                <a:latin typeface="Century Gothic"/>
              </a:rPr>
              <a:t>Su composición y reglamentación será determinada por el HCS, quien lo convocará al menos una vez al año.   </a:t>
            </a:r>
            <a:r>
              <a:rPr b="0" lang="es-AR" sz="1700" spc="-1" strike="noStrike">
                <a:solidFill>
                  <a:srgbClr val="ffffff"/>
                </a:solidFill>
                <a:uFill>
                  <a:solidFill>
                    <a:srgbClr val="ffffff"/>
                  </a:solidFill>
                </a:uFill>
                <a:latin typeface="Century Gothic"/>
              </a:rPr>
              <a:t>
</a:t>
            </a:r>
            <a:r>
              <a:rPr b="0" lang="es-AR" sz="1700" spc="-1" strike="noStrike">
                <a:solidFill>
                  <a:srgbClr val="ffffff"/>
                </a:solidFill>
                <a:uFill>
                  <a:solidFill>
                    <a:srgbClr val="ffffff"/>
                  </a:solidFill>
                </a:uFill>
                <a:latin typeface="Century Gothic"/>
              </a:rPr>
              <a:t>Estará presidido por el el Sr. Rector o en quien él delegue y contará con dos representantes del HCS y  por xxxx representantes de la sociedad civil: Municipios, entidades de sectores productivos, de organizaciones sociales, gremiales, derechos humanos e instituciones de la sociedad civil.</a:t>
            </a:r>
            <a:endParaRPr b="0" lang="es-AR" sz="1800" spc="-1" strike="noStrike">
              <a:solidFill>
                <a:srgbClr val="ffffff"/>
              </a:solidFill>
              <a:uFill>
                <a:solidFill>
                  <a:srgbClr val="ffffff"/>
                </a:solidFill>
              </a:uFill>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223" name="TextShape 2"/>
          <p:cNvSpPr txBox="1"/>
          <p:nvPr/>
        </p:nvSpPr>
        <p:spPr>
          <a:xfrm>
            <a:off x="2529720" y="624240"/>
            <a:ext cx="6098400" cy="1280520"/>
          </a:xfrm>
          <a:prstGeom prst="rect">
            <a:avLst/>
          </a:prstGeom>
          <a:noFill/>
          <a:ln>
            <a:noFill/>
          </a:ln>
        </p:spPr>
        <p:txBody>
          <a:bodyPr/>
          <a:p>
            <a:pPr>
              <a:lnSpc>
                <a:spcPct val="100000"/>
              </a:lnSpc>
            </a:pPr>
            <a:r>
              <a:rPr b="0" lang="en-US" sz="3600" spc="-1" strike="noStrike">
                <a:solidFill>
                  <a:srgbClr val="262626"/>
                </a:solidFill>
                <a:uFill>
                  <a:solidFill>
                    <a:srgbClr val="ffffff"/>
                  </a:solidFill>
                </a:uFill>
                <a:latin typeface="Century Gothic"/>
              </a:rPr>
              <a:t>OBJETIVO</a:t>
            </a:r>
            <a:endParaRPr b="0" lang="en-US" sz="1800" spc="-1" strike="noStrike">
              <a:solidFill>
                <a:srgbClr val="ffffff"/>
              </a:solidFill>
              <a:uFill>
                <a:solidFill>
                  <a:srgbClr val="ffffff"/>
                </a:solidFill>
              </a:uFill>
              <a:latin typeface="Century Gothic"/>
            </a:endParaRPr>
          </a:p>
        </p:txBody>
      </p:sp>
      <p:sp>
        <p:nvSpPr>
          <p:cNvPr id="224" name="CustomShape 3"/>
          <p:cNvSpPr/>
          <p:nvPr/>
        </p:nvSpPr>
        <p:spPr>
          <a:xfrm>
            <a:off x="0" y="0"/>
            <a:ext cx="21384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25" name="CustomShape 4"/>
          <p:cNvSpPr/>
          <p:nvPr/>
        </p:nvSpPr>
        <p:spPr>
          <a:xfrm>
            <a:off x="0" y="2575080"/>
            <a:ext cx="752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lumMod val="60000"/>
              <a:lumOff val="40000"/>
              <a:alpha val="40000"/>
            </a:schemeClr>
          </a:solidFill>
          <a:ln>
            <a:noFill/>
          </a:ln>
        </p:spPr>
        <p:style>
          <a:lnRef idx="0"/>
          <a:fillRef idx="0"/>
          <a:effectRef idx="0"/>
          <a:fontRef idx="minor"/>
        </p:style>
      </p:sp>
      <p:sp>
        <p:nvSpPr>
          <p:cNvPr id="226" name="CustomShape 5"/>
          <p:cNvSpPr/>
          <p:nvPr/>
        </p:nvSpPr>
        <p:spPr>
          <a:xfrm>
            <a:off x="96480" y="3156480"/>
            <a:ext cx="48456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lumMod val="60000"/>
              <a:lumOff val="40000"/>
              <a:alpha val="40000"/>
            </a:schemeClr>
          </a:solidFill>
          <a:ln>
            <a:noFill/>
          </a:ln>
        </p:spPr>
        <p:style>
          <a:lnRef idx="0"/>
          <a:fillRef idx="0"/>
          <a:effectRef idx="0"/>
          <a:fontRef idx="minor"/>
        </p:style>
      </p:sp>
      <p:sp>
        <p:nvSpPr>
          <p:cNvPr id="227" name="CustomShape 6"/>
          <p:cNvSpPr/>
          <p:nvPr/>
        </p:nvSpPr>
        <p:spPr>
          <a:xfrm>
            <a:off x="605160" y="5447160"/>
            <a:ext cx="45684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lumMod val="60000"/>
              <a:lumOff val="40000"/>
              <a:alpha val="40000"/>
            </a:schemeClr>
          </a:solidFill>
          <a:ln>
            <a:noFill/>
          </a:ln>
        </p:spPr>
        <p:style>
          <a:lnRef idx="0"/>
          <a:fillRef idx="0"/>
          <a:effectRef idx="0"/>
          <a:fontRef idx="minor"/>
        </p:style>
      </p:sp>
      <p:sp>
        <p:nvSpPr>
          <p:cNvPr id="228" name="CustomShape 7"/>
          <p:cNvSpPr/>
          <p:nvPr/>
        </p:nvSpPr>
        <p:spPr>
          <a:xfrm>
            <a:off x="720000" y="6503760"/>
            <a:ext cx="12816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lumMod val="60000"/>
              <a:lumOff val="40000"/>
              <a:alpha val="40000"/>
            </a:schemeClr>
          </a:solidFill>
          <a:ln>
            <a:noFill/>
          </a:ln>
        </p:spPr>
        <p:style>
          <a:lnRef idx="0"/>
          <a:fillRef idx="0"/>
          <a:effectRef idx="0"/>
          <a:fontRef idx="minor"/>
        </p:style>
      </p:sp>
      <p:sp>
        <p:nvSpPr>
          <p:cNvPr id="229" name="CustomShape 8"/>
          <p:cNvSpPr/>
          <p:nvPr/>
        </p:nvSpPr>
        <p:spPr>
          <a:xfrm>
            <a:off x="75600" y="3201120"/>
            <a:ext cx="61596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lumMod val="60000"/>
              <a:lumOff val="40000"/>
              <a:alpha val="40000"/>
            </a:schemeClr>
          </a:solidFill>
          <a:ln>
            <a:noFill/>
          </a:ln>
        </p:spPr>
        <p:style>
          <a:lnRef idx="0"/>
          <a:fillRef idx="0"/>
          <a:effectRef idx="0"/>
          <a:fontRef idx="minor"/>
        </p:style>
      </p:sp>
      <p:sp>
        <p:nvSpPr>
          <p:cNvPr id="230" name="CustomShape 9"/>
          <p:cNvSpPr/>
          <p:nvPr/>
        </p:nvSpPr>
        <p:spPr>
          <a:xfrm>
            <a:off x="16920" y="228600"/>
            <a:ext cx="7920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lumMod val="60000"/>
              <a:lumOff val="40000"/>
              <a:alpha val="40000"/>
            </a:schemeClr>
          </a:solidFill>
          <a:ln>
            <a:noFill/>
          </a:ln>
        </p:spPr>
        <p:style>
          <a:lnRef idx="0"/>
          <a:fillRef idx="0"/>
          <a:effectRef idx="0"/>
          <a:fontRef idx="minor"/>
        </p:style>
      </p:sp>
      <p:sp>
        <p:nvSpPr>
          <p:cNvPr id="231" name="CustomShape 10"/>
          <p:cNvSpPr/>
          <p:nvPr/>
        </p:nvSpPr>
        <p:spPr>
          <a:xfrm>
            <a:off x="58680" y="2944080"/>
            <a:ext cx="5832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lumMod val="60000"/>
              <a:lumOff val="40000"/>
              <a:alpha val="40000"/>
            </a:schemeClr>
          </a:solidFill>
          <a:ln>
            <a:noFill/>
          </a:ln>
        </p:spPr>
        <p:style>
          <a:lnRef idx="0"/>
          <a:fillRef idx="0"/>
          <a:effectRef idx="0"/>
          <a:fontRef idx="minor"/>
        </p:style>
      </p:sp>
      <p:sp>
        <p:nvSpPr>
          <p:cNvPr id="232" name="CustomShape 11"/>
          <p:cNvSpPr/>
          <p:nvPr/>
        </p:nvSpPr>
        <p:spPr>
          <a:xfrm>
            <a:off x="577440" y="5478840"/>
            <a:ext cx="14220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lumMod val="60000"/>
              <a:lumOff val="40000"/>
              <a:alpha val="40000"/>
            </a:schemeClr>
          </a:solidFill>
          <a:ln>
            <a:noFill/>
          </a:ln>
        </p:spPr>
        <p:style>
          <a:lnRef idx="0"/>
          <a:fillRef idx="0"/>
          <a:effectRef idx="0"/>
          <a:fontRef idx="minor"/>
        </p:style>
      </p:sp>
      <p:sp>
        <p:nvSpPr>
          <p:cNvPr id="233" name="CustomShape 12"/>
          <p:cNvSpPr/>
          <p:nvPr/>
        </p:nvSpPr>
        <p:spPr>
          <a:xfrm>
            <a:off x="581400" y="1398960"/>
            <a:ext cx="155664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lumMod val="60000"/>
              <a:lumOff val="40000"/>
              <a:alpha val="40000"/>
            </a:schemeClr>
          </a:solidFill>
          <a:ln>
            <a:noFill/>
          </a:ln>
        </p:spPr>
        <p:style>
          <a:lnRef idx="0"/>
          <a:fillRef idx="0"/>
          <a:effectRef idx="0"/>
          <a:fontRef idx="minor"/>
        </p:style>
      </p:sp>
      <p:sp>
        <p:nvSpPr>
          <p:cNvPr id="234" name="CustomShape 13"/>
          <p:cNvSpPr/>
          <p:nvPr/>
        </p:nvSpPr>
        <p:spPr>
          <a:xfrm>
            <a:off x="691920" y="6530040"/>
            <a:ext cx="12132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lumMod val="60000"/>
              <a:lumOff val="40000"/>
              <a:alpha val="40000"/>
            </a:schemeClr>
          </a:solidFill>
          <a:ln>
            <a:noFill/>
          </a:ln>
        </p:spPr>
        <p:style>
          <a:lnRef idx="0"/>
          <a:fillRef idx="0"/>
          <a:effectRef idx="0"/>
          <a:fontRef idx="minor"/>
        </p:style>
      </p:sp>
      <p:sp>
        <p:nvSpPr>
          <p:cNvPr id="235" name="CustomShape 14"/>
          <p:cNvSpPr/>
          <p:nvPr/>
        </p:nvSpPr>
        <p:spPr>
          <a:xfrm>
            <a:off x="577440" y="5359320"/>
            <a:ext cx="2772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lumMod val="60000"/>
              <a:lumOff val="40000"/>
              <a:alpha val="40000"/>
            </a:schemeClr>
          </a:solidFill>
          <a:ln>
            <a:noFill/>
          </a:ln>
        </p:spPr>
        <p:style>
          <a:lnRef idx="0"/>
          <a:fillRef idx="0"/>
          <a:effectRef idx="0"/>
          <a:fontRef idx="minor"/>
        </p:style>
      </p:sp>
      <p:sp>
        <p:nvSpPr>
          <p:cNvPr id="236" name="CustomShape 15"/>
          <p:cNvSpPr/>
          <p:nvPr/>
        </p:nvSpPr>
        <p:spPr>
          <a:xfrm>
            <a:off x="637560" y="6244560"/>
            <a:ext cx="17856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lumMod val="60000"/>
              <a:lumOff val="40000"/>
              <a:alpha val="40000"/>
            </a:schemeClr>
          </a:solidFill>
          <a:ln>
            <a:noFill/>
          </a:ln>
        </p:spPr>
        <p:style>
          <a:lnRef idx="0"/>
          <a:fillRef idx="0"/>
          <a:effectRef idx="0"/>
          <a:fontRef idx="minor"/>
        </p:style>
      </p:sp>
      <p:sp>
        <p:nvSpPr>
          <p:cNvPr id="237" name="CustomShape 16"/>
          <p:cNvSpPr/>
          <p:nvPr/>
        </p:nvSpPr>
        <p:spPr>
          <a:xfrm flipV="1">
            <a:off x="0" y="341064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238" name="TextShape 17"/>
          <p:cNvSpPr txBox="1"/>
          <p:nvPr/>
        </p:nvSpPr>
        <p:spPr>
          <a:xfrm>
            <a:off x="2529720" y="2133720"/>
            <a:ext cx="6098400" cy="3777120"/>
          </a:xfrm>
          <a:prstGeom prst="rect">
            <a:avLst/>
          </a:prstGeom>
          <a:noFill/>
          <a:ln>
            <a:noFill/>
          </a:ln>
        </p:spPr>
        <p:txBody>
          <a:bodyPr/>
          <a:p>
            <a:pPr marL="343080" indent="-342720">
              <a:lnSpc>
                <a:spcPct val="100000"/>
              </a:lnSpc>
              <a:buClr>
                <a:srgbClr val="de32de"/>
              </a:buClr>
              <a:buFont typeface="Wingdings 3" charset="2"/>
              <a:buChar char=""/>
            </a:pPr>
            <a:r>
              <a:rPr b="0" lang="en-US" sz="1800" spc="-1" strike="noStrike">
                <a:solidFill>
                  <a:srgbClr val="404040"/>
                </a:solidFill>
                <a:uFill>
                  <a:solidFill>
                    <a:srgbClr val="ffffff"/>
                  </a:solidFill>
                </a:uFill>
                <a:latin typeface="Century Gothic"/>
              </a:rPr>
              <a:t>COOPERAR CON LA UNIVERSIDAD NACIONAL DE LUJAN EN SU ARTICULACION Y RELACIONAMIENTO  CON EL MEDIO EN LA QUE ESTA INSERTA </a:t>
            </a:r>
            <a:endParaRPr b="0" lang="en-US" sz="1800" spc="-1" strike="noStrike">
              <a:solidFill>
                <a:srgbClr val="ffffff"/>
              </a:solidFill>
              <a:uFill>
                <a:solidFill>
                  <a:srgbClr val="ffffff"/>
                </a:solidFill>
              </a:uFill>
              <a:latin typeface="Century Gothic"/>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d6eced"/>
        </a:solidFill>
      </p:bgPr>
    </p:bg>
    <p:spTree>
      <p:nvGrpSpPr>
        <p:cNvPr id="1" name=""/>
        <p:cNvGrpSpPr/>
        <p:nvPr/>
      </p:nvGrpSpPr>
      <p:grpSpPr>
        <a:xfrm>
          <a:off x="0" y="0"/>
          <a:ext cx="0" cy="0"/>
          <a:chOff x="0" y="0"/>
          <a:chExt cx="0" cy="0"/>
        </a:xfrm>
      </p:grpSpPr>
      <p:sp>
        <p:nvSpPr>
          <p:cNvPr id="239"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001">
            <a:schemeClr val="lt2"/>
          </a:fillRef>
          <a:effectRef idx="0">
            <a:schemeClr val="accent1"/>
          </a:effectRef>
          <a:fontRef idx="minor"/>
        </p:style>
      </p:sp>
      <p:sp>
        <p:nvSpPr>
          <p:cNvPr id="240" name="TextShape 2"/>
          <p:cNvSpPr txBox="1"/>
          <p:nvPr/>
        </p:nvSpPr>
        <p:spPr>
          <a:xfrm>
            <a:off x="1346040" y="624240"/>
            <a:ext cx="7284240" cy="1280520"/>
          </a:xfrm>
          <a:prstGeom prst="rect">
            <a:avLst/>
          </a:prstGeom>
          <a:noFill/>
          <a:ln>
            <a:noFill/>
          </a:ln>
        </p:spPr>
        <p:txBody>
          <a:bodyPr/>
          <a:p>
            <a:pPr>
              <a:lnSpc>
                <a:spcPct val="100000"/>
              </a:lnSpc>
            </a:pPr>
            <a:r>
              <a:rPr b="0" lang="en-US" sz="3600" spc="-1" strike="noStrike">
                <a:solidFill>
                  <a:srgbClr val="262626"/>
                </a:solidFill>
                <a:uFill>
                  <a:solidFill>
                    <a:srgbClr val="ffffff"/>
                  </a:solidFill>
                </a:uFill>
                <a:latin typeface="Century Gothic"/>
              </a:rPr>
              <a:t>QUIENES LO INTEGRAN</a:t>
            </a:r>
            <a:endParaRPr b="0" lang="en-US" sz="1800" spc="-1" strike="noStrike">
              <a:solidFill>
                <a:srgbClr val="ffffff"/>
              </a:solidFill>
              <a:uFill>
                <a:solidFill>
                  <a:srgbClr val="ffffff"/>
                </a:solidFill>
              </a:uFill>
              <a:latin typeface="Century Gothic"/>
            </a:endParaRPr>
          </a:p>
        </p:txBody>
      </p:sp>
      <p:sp>
        <p:nvSpPr>
          <p:cNvPr id="241" name="CustomShape 3"/>
          <p:cNvSpPr/>
          <p:nvPr/>
        </p:nvSpPr>
        <p:spPr>
          <a:xfrm>
            <a:off x="0" y="0"/>
            <a:ext cx="136800" cy="6857640"/>
          </a:xfrm>
          <a:prstGeom prst="rect">
            <a:avLst/>
          </a:prstGeom>
          <a:solidFill>
            <a:schemeClr val="tx2"/>
          </a:solidFill>
          <a:ln>
            <a:noFill/>
          </a:ln>
          <a:effectLst>
            <a:outerShdw blurRad="38100" dir="5400000" dist="2540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242" name="CustomShape 4"/>
          <p:cNvSpPr/>
          <p:nvPr/>
        </p:nvSpPr>
        <p:spPr>
          <a:xfrm flipV="1">
            <a:off x="-3240" y="714240"/>
            <a:ext cx="1190880" cy="506880"/>
          </a:xfrm>
          <a:custGeom>
            <a:avLst/>
            <a:gd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tyle>
          <a:lnRef idx="0"/>
          <a:fillRef idx="0"/>
          <a:effectRef idx="0"/>
          <a:fontRef idx="minor"/>
        </p:style>
      </p:sp>
      <p:sp>
        <p:nvSpPr>
          <p:cNvPr id="243" name="CustomShape 5"/>
          <p:cNvSpPr/>
          <p:nvPr/>
        </p:nvSpPr>
        <p:spPr>
          <a:xfrm>
            <a:off x="2889360" y="2223000"/>
            <a:ext cx="3653640" cy="3653640"/>
          </a:xfrm>
          <a:prstGeom prst="diamond">
            <a:avLst/>
          </a:prstGeom>
          <a:solidFill>
            <a:schemeClr val="dk2">
              <a:tint val="40000"/>
              <a:hueOff val="0"/>
              <a:satOff val="0"/>
              <a:lumOff val="0"/>
              <a:alphaOff val="0"/>
            </a:schemeClr>
          </a:solidFill>
          <a:ln>
            <a:noFill/>
          </a:ln>
          <a:effectLst>
            <a:outerShdw blurRad="38100" dir="5400000" dist="25400" rotWithShape="0">
              <a:srgbClr val="000000">
                <a:alpha val="25000"/>
              </a:srgbClr>
            </a:outerShdw>
          </a:effectLst>
        </p:spPr>
        <p:style>
          <a:lnRef idx="0"/>
          <a:fillRef idx="0"/>
          <a:effectRef idx="2"/>
          <a:fontRef idx="minor"/>
        </p:style>
      </p:sp>
      <p:sp>
        <p:nvSpPr>
          <p:cNvPr id="244" name="CustomShape 6"/>
          <p:cNvSpPr/>
          <p:nvPr/>
        </p:nvSpPr>
        <p:spPr>
          <a:xfrm>
            <a:off x="3236760" y="2570040"/>
            <a:ext cx="1424520" cy="1424520"/>
          </a:xfrm>
          <a:prstGeom prst="roundRect">
            <a:avLst>
              <a:gd name="adj" fmla="val 16667"/>
            </a:avLst>
          </a:prstGeom>
          <a:gradFill>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a:gradFill>
          <a:ln>
            <a:noFill/>
          </a:ln>
          <a:effectLst>
            <a:outerShdw blurRad="50800" dir="5400000" dist="38100" rotWithShape="0">
              <a:srgbClr val="000000">
                <a:alpha val="60000"/>
              </a:srgbClr>
            </a:outerShdw>
          </a:effectLst>
        </p:spPr>
        <p:style>
          <a:lnRef idx="0"/>
          <a:fillRef idx="0"/>
          <a:effectRef idx="3"/>
          <a:fontRef idx="minor"/>
        </p:style>
        <p:txBody>
          <a:bodyPr lIns="107640" rIns="38160" tIns="107640" bIns="107640" anchor="ctr"/>
          <a:p>
            <a:pPr algn="ctr">
              <a:lnSpc>
                <a:spcPct val="90000"/>
              </a:lnSpc>
            </a:pPr>
            <a:r>
              <a:rPr b="0" lang="es-AR" sz="1000" spc="-1" strike="noStrike">
                <a:solidFill>
                  <a:srgbClr val="ffffff"/>
                </a:solidFill>
                <a:uFill>
                  <a:solidFill>
                    <a:srgbClr val="ffffff"/>
                  </a:solidFill>
                </a:uFill>
                <a:latin typeface="Century Gothic"/>
              </a:rPr>
              <a:t>ORGANIZACIONES DE LA REGION DE LA UNLu</a:t>
            </a:r>
            <a:endParaRPr b="0" lang="es-AR" sz="1800" spc="-1" strike="noStrike">
              <a:solidFill>
                <a:srgbClr val="000000"/>
              </a:solidFill>
              <a:uFill>
                <a:solidFill>
                  <a:srgbClr val="ffffff"/>
                </a:solidFill>
              </a:uFill>
              <a:latin typeface="Arial"/>
            </a:endParaRPr>
          </a:p>
        </p:txBody>
      </p:sp>
      <p:sp>
        <p:nvSpPr>
          <p:cNvPr id="245" name="CustomShape 7"/>
          <p:cNvSpPr/>
          <p:nvPr/>
        </p:nvSpPr>
        <p:spPr>
          <a:xfrm>
            <a:off x="4771080" y="2570040"/>
            <a:ext cx="1424520" cy="1424520"/>
          </a:xfrm>
          <a:prstGeom prst="roundRect">
            <a:avLst>
              <a:gd name="adj" fmla="val 16667"/>
            </a:avLst>
          </a:prstGeom>
          <a:gradFill>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a:gradFill>
          <a:ln>
            <a:noFill/>
          </a:ln>
          <a:effectLst>
            <a:outerShdw blurRad="50800" dir="5400000" dist="38100" rotWithShape="0">
              <a:srgbClr val="000000">
                <a:alpha val="60000"/>
              </a:srgbClr>
            </a:outerShdw>
          </a:effectLst>
        </p:spPr>
        <p:style>
          <a:lnRef idx="0"/>
          <a:fillRef idx="0"/>
          <a:effectRef idx="3"/>
          <a:fontRef idx="minor"/>
        </p:style>
        <p:txBody>
          <a:bodyPr lIns="107640" rIns="38160" tIns="107640" bIns="107640" anchor="ctr"/>
          <a:p>
            <a:pPr algn="ctr">
              <a:lnSpc>
                <a:spcPct val="90000"/>
              </a:lnSpc>
            </a:pPr>
            <a:r>
              <a:rPr b="0" lang="es-AR" sz="1000" spc="-1" strike="noStrike">
                <a:solidFill>
                  <a:srgbClr val="ffffff"/>
                </a:solidFill>
                <a:uFill>
                  <a:solidFill>
                    <a:srgbClr val="ffffff"/>
                  </a:solidFill>
                </a:uFill>
                <a:latin typeface="Century Gothic"/>
              </a:rPr>
              <a:t>REPRESENTANTES DE MUNICIPIOS</a:t>
            </a:r>
            <a:endParaRPr b="0" lang="es-AR" sz="1800" spc="-1" strike="noStrike">
              <a:solidFill>
                <a:srgbClr val="000000"/>
              </a:solidFill>
              <a:uFill>
                <a:solidFill>
                  <a:srgbClr val="ffffff"/>
                </a:solidFill>
              </a:uFill>
              <a:latin typeface="Arial"/>
            </a:endParaRPr>
          </a:p>
        </p:txBody>
      </p:sp>
      <p:sp>
        <p:nvSpPr>
          <p:cNvPr id="246" name="CustomShape 8"/>
          <p:cNvSpPr/>
          <p:nvPr/>
        </p:nvSpPr>
        <p:spPr>
          <a:xfrm>
            <a:off x="3236760" y="4104720"/>
            <a:ext cx="1424520" cy="1424520"/>
          </a:xfrm>
          <a:prstGeom prst="roundRect">
            <a:avLst>
              <a:gd name="adj" fmla="val 16667"/>
            </a:avLst>
          </a:prstGeom>
          <a:gradFill>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a:gradFill>
          <a:ln>
            <a:noFill/>
          </a:ln>
          <a:effectLst>
            <a:outerShdw blurRad="50800" dir="5400000" dist="38100" rotWithShape="0">
              <a:srgbClr val="000000">
                <a:alpha val="60000"/>
              </a:srgbClr>
            </a:outerShdw>
          </a:effectLst>
        </p:spPr>
        <p:style>
          <a:lnRef idx="0"/>
          <a:fillRef idx="0"/>
          <a:effectRef idx="3"/>
          <a:fontRef idx="minor"/>
        </p:style>
        <p:txBody>
          <a:bodyPr lIns="107640" rIns="38160" tIns="107640" bIns="107640" anchor="ctr"/>
          <a:p>
            <a:pPr algn="ctr">
              <a:lnSpc>
                <a:spcPct val="90000"/>
              </a:lnSpc>
            </a:pPr>
            <a:r>
              <a:rPr b="0" lang="es-AR" sz="1000" spc="-1" strike="noStrike">
                <a:solidFill>
                  <a:srgbClr val="ffffff"/>
                </a:solidFill>
                <a:uFill>
                  <a:solidFill>
                    <a:srgbClr val="ffffff"/>
                  </a:solidFill>
                </a:uFill>
                <a:latin typeface="Century Gothic"/>
              </a:rPr>
              <a:t>Representantes de Organizaciones de la Sociedad Civil con actuación en la región (definir número, puede ser rotativo)</a:t>
            </a:r>
            <a:endParaRPr b="0" lang="es-AR" sz="1800" spc="-1" strike="noStrike">
              <a:solidFill>
                <a:srgbClr val="000000"/>
              </a:solidFill>
              <a:uFill>
                <a:solidFill>
                  <a:srgbClr val="ffffff"/>
                </a:solidFill>
              </a:uFill>
              <a:latin typeface="Arial"/>
            </a:endParaRPr>
          </a:p>
        </p:txBody>
      </p:sp>
      <p:sp>
        <p:nvSpPr>
          <p:cNvPr id="247" name="CustomShape 9"/>
          <p:cNvSpPr/>
          <p:nvPr/>
        </p:nvSpPr>
        <p:spPr>
          <a:xfrm>
            <a:off x="4771080" y="4104720"/>
            <a:ext cx="1424520" cy="1424520"/>
          </a:xfrm>
          <a:prstGeom prst="roundRect">
            <a:avLst>
              <a:gd name="adj" fmla="val 16667"/>
            </a:avLst>
          </a:prstGeom>
          <a:gradFill>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a:gradFill>
          <a:ln>
            <a:noFill/>
          </a:ln>
          <a:effectLst>
            <a:outerShdw blurRad="50800" dir="5400000" dist="38100" rotWithShape="0">
              <a:srgbClr val="000000">
                <a:alpha val="60000"/>
              </a:srgbClr>
            </a:outerShdw>
          </a:effectLst>
        </p:spPr>
        <p:style>
          <a:lnRef idx="0"/>
          <a:fillRef idx="0"/>
          <a:effectRef idx="3"/>
          <a:fontRef idx="minor"/>
        </p:style>
        <p:txBody>
          <a:bodyPr lIns="107640" rIns="38160" tIns="107640" bIns="107640" anchor="ctr"/>
          <a:p>
            <a:pPr algn="ctr">
              <a:lnSpc>
                <a:spcPct val="90000"/>
              </a:lnSpc>
            </a:pPr>
            <a:r>
              <a:rPr b="0" lang="es-AR" sz="1000" spc="-1" strike="noStrike">
                <a:solidFill>
                  <a:srgbClr val="ffffff"/>
                </a:solidFill>
                <a:uFill>
                  <a:solidFill>
                    <a:srgbClr val="ffffff"/>
                  </a:solidFill>
                </a:uFill>
                <a:latin typeface="Century Gothic"/>
              </a:rPr>
              <a:t>Representantes de Organizaciones del sistema productivo regional (definir número, puede ser rotativo)</a:t>
            </a:r>
            <a:endParaRPr b="0" lang="es-AR" sz="1800" spc="-1" strike="noStrike">
              <a:solidFill>
                <a:srgbClr val="000000"/>
              </a:solidFill>
              <a:uFill>
                <a:solidFill>
                  <a:srgbClr val="ffffff"/>
                </a:solidFill>
              </a:uFill>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2c333a"/>
        </a:solidFill>
      </p:bgPr>
    </p:bg>
    <p:spTree>
      <p:nvGrpSpPr>
        <p:cNvPr id="1" name=""/>
        <p:cNvGrpSpPr/>
        <p:nvPr/>
      </p:nvGrpSpPr>
      <p:grpSpPr>
        <a:xfrm>
          <a:off x="0" y="0"/>
          <a:ext cx="0" cy="0"/>
          <a:chOff x="0" y="0"/>
          <a:chExt cx="0" cy="0"/>
        </a:xfrm>
      </p:grpSpPr>
      <p:sp>
        <p:nvSpPr>
          <p:cNvPr id="248" name="CustomShape 1"/>
          <p:cNvSpPr/>
          <p:nvPr/>
        </p:nvSpPr>
        <p:spPr>
          <a:xfrm>
            <a:off x="0" y="0"/>
            <a:ext cx="30438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49" name="TextShape 2"/>
          <p:cNvSpPr txBox="1"/>
          <p:nvPr/>
        </p:nvSpPr>
        <p:spPr>
          <a:xfrm>
            <a:off x="945000" y="3101040"/>
            <a:ext cx="1840320" cy="3029040"/>
          </a:xfrm>
          <a:prstGeom prst="rect">
            <a:avLst/>
          </a:prstGeom>
          <a:noFill/>
          <a:ln>
            <a:noFill/>
          </a:ln>
        </p:spPr>
        <p:txBody>
          <a:bodyPr/>
          <a:p>
            <a:pPr>
              <a:lnSpc>
                <a:spcPct val="90000"/>
              </a:lnSpc>
            </a:pPr>
            <a:r>
              <a:rPr b="0" lang="en-US" sz="2800" spc="-1" strike="noStrike">
                <a:solidFill>
                  <a:srgbClr val="000000"/>
                </a:solidFill>
                <a:uFill>
                  <a:solidFill>
                    <a:srgbClr val="ffffff"/>
                  </a:solidFill>
                </a:uFill>
                <a:latin typeface="Century Gothic"/>
              </a:rPr>
              <a:t>COMO SE ELIGEN</a:t>
            </a:r>
            <a:endParaRPr b="0" lang="en-US" sz="1800" spc="-1" strike="noStrike">
              <a:solidFill>
                <a:srgbClr val="ffffff"/>
              </a:solidFill>
              <a:uFill>
                <a:solidFill>
                  <a:srgbClr val="ffffff"/>
                </a:solidFill>
              </a:uFill>
              <a:latin typeface="Century Gothic"/>
            </a:endParaRPr>
          </a:p>
        </p:txBody>
      </p:sp>
      <p:sp>
        <p:nvSpPr>
          <p:cNvPr id="250" name="CustomShape 3"/>
          <p:cNvSpPr/>
          <p:nvPr/>
        </p:nvSpPr>
        <p:spPr>
          <a:xfrm flipV="1">
            <a:off x="0" y="3179160"/>
            <a:ext cx="82332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251" name="CustomShape 4"/>
          <p:cNvSpPr/>
          <p:nvPr/>
        </p:nvSpPr>
        <p:spPr>
          <a:xfrm>
            <a:off x="3596760" y="0"/>
            <a:ext cx="554688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252" name="CustomShape 5"/>
          <p:cNvSpPr/>
          <p:nvPr/>
        </p:nvSpPr>
        <p:spPr>
          <a:xfrm>
            <a:off x="3534840" y="1106280"/>
            <a:ext cx="5123880" cy="1968120"/>
          </a:xfrm>
          <a:prstGeom prst="roundRect">
            <a:avLst>
              <a:gd name="adj" fmla="val 10000"/>
            </a:avLst>
          </a:prstGeom>
          <a:solidFill>
            <a:schemeClr val="bg1">
              <a:lumMod val="95000"/>
              <a:hueOff val="0"/>
              <a:satOff val="0"/>
              <a:lumOff val="0"/>
              <a:alphaOff val="0"/>
            </a:schemeClr>
          </a:solidFill>
          <a:ln>
            <a:noFill/>
          </a:ln>
        </p:spPr>
        <p:style>
          <a:lnRef idx="0"/>
          <a:fillRef idx="0"/>
          <a:effectRef idx="0"/>
          <a:fontRef idx="minor"/>
        </p:style>
      </p:sp>
      <p:sp>
        <p:nvSpPr>
          <p:cNvPr id="253" name="CustomShape 6"/>
          <p:cNvSpPr/>
          <p:nvPr/>
        </p:nvSpPr>
        <p:spPr>
          <a:xfrm>
            <a:off x="4130280" y="1549440"/>
            <a:ext cx="1083240" cy="1082160"/>
          </a:xfrm>
          <a:prstGeom prst="rect">
            <a:avLst/>
          </a:prstGeom>
          <a:blipFill>
            <a:blip r:embed="rId1"/>
            <a:stretch>
              <a:fillRect/>
            </a:stretch>
          </a:blipFill>
          <a:ln>
            <a:noFill/>
          </a:ln>
        </p:spPr>
        <p:style>
          <a:lnRef idx="2"/>
          <a:fillRef idx="0"/>
          <a:effectRef idx="0"/>
          <a:fontRef idx="minor"/>
        </p:style>
      </p:sp>
      <p:sp>
        <p:nvSpPr>
          <p:cNvPr id="254" name="CustomShape 7"/>
          <p:cNvSpPr/>
          <p:nvPr/>
        </p:nvSpPr>
        <p:spPr>
          <a:xfrm>
            <a:off x="5809680" y="1106280"/>
            <a:ext cx="2844720" cy="1969920"/>
          </a:xfrm>
          <a:prstGeom prst="rect">
            <a:avLst/>
          </a:prstGeom>
          <a:noFill/>
          <a:ln>
            <a:noFill/>
          </a:ln>
        </p:spPr>
        <p:style>
          <a:lnRef idx="0"/>
          <a:fillRef idx="0"/>
          <a:effectRef idx="0"/>
          <a:fontRef idx="minor"/>
        </p:style>
        <p:txBody>
          <a:bodyPr lIns="208440" rIns="208440" tIns="208440" bIns="208440" anchor="ctr"/>
          <a:p>
            <a:pPr>
              <a:lnSpc>
                <a:spcPct val="100000"/>
              </a:lnSpc>
            </a:pPr>
            <a:r>
              <a:rPr b="0" lang="es-AR" sz="1400" spc="-1" strike="noStrike">
                <a:solidFill>
                  <a:srgbClr val="ffffff"/>
                </a:solidFill>
                <a:uFill>
                  <a:solidFill>
                    <a:srgbClr val="ffffff"/>
                  </a:solidFill>
                </a:uFill>
                <a:latin typeface="Century Gothic"/>
              </a:rPr>
              <a:t>1) Los representantes de los municipios vinculados territorialmente con la UNLu serán propuestos por cada intendente al Sr. Rector (y, posteriormente deberán convalidados por el HCS)</a:t>
            </a:r>
            <a:endParaRPr b="0" lang="es-AR" sz="1800" spc="-1" strike="noStrike">
              <a:solidFill>
                <a:srgbClr val="ffffff"/>
              </a:solidFill>
              <a:uFill>
                <a:solidFill>
                  <a:srgbClr val="ffffff"/>
                </a:solidFill>
              </a:uFill>
              <a:latin typeface="Arial"/>
            </a:endParaRPr>
          </a:p>
        </p:txBody>
      </p:sp>
      <p:sp>
        <p:nvSpPr>
          <p:cNvPr id="255" name="CustomShape 8"/>
          <p:cNvSpPr/>
          <p:nvPr/>
        </p:nvSpPr>
        <p:spPr>
          <a:xfrm>
            <a:off x="3534840" y="3471120"/>
            <a:ext cx="5123880" cy="1968120"/>
          </a:xfrm>
          <a:prstGeom prst="roundRect">
            <a:avLst>
              <a:gd name="adj" fmla="val 10000"/>
            </a:avLst>
          </a:prstGeom>
          <a:solidFill>
            <a:schemeClr val="bg1">
              <a:lumMod val="95000"/>
              <a:hueOff val="0"/>
              <a:satOff val="0"/>
              <a:lumOff val="0"/>
              <a:alphaOff val="0"/>
            </a:schemeClr>
          </a:solidFill>
          <a:ln>
            <a:noFill/>
          </a:ln>
        </p:spPr>
        <p:style>
          <a:lnRef idx="0"/>
          <a:fillRef idx="0"/>
          <a:effectRef idx="0"/>
          <a:fontRef idx="minor"/>
        </p:style>
      </p:sp>
      <p:sp>
        <p:nvSpPr>
          <p:cNvPr id="256" name="CustomShape 9"/>
          <p:cNvSpPr/>
          <p:nvPr/>
        </p:nvSpPr>
        <p:spPr>
          <a:xfrm>
            <a:off x="4130280" y="3913920"/>
            <a:ext cx="1083240" cy="1082160"/>
          </a:xfrm>
          <a:prstGeom prst="rect">
            <a:avLst/>
          </a:prstGeom>
          <a:blipFill>
            <a:blip r:embed="rId2"/>
            <a:stretch>
              <a:fillRect/>
            </a:stretch>
          </a:blipFill>
          <a:ln>
            <a:noFill/>
          </a:ln>
        </p:spPr>
        <p:style>
          <a:lnRef idx="2"/>
          <a:fillRef idx="0"/>
          <a:effectRef idx="0"/>
          <a:fontRef idx="minor"/>
        </p:style>
      </p:sp>
      <p:sp>
        <p:nvSpPr>
          <p:cNvPr id="257" name="CustomShape 10"/>
          <p:cNvSpPr/>
          <p:nvPr/>
        </p:nvSpPr>
        <p:spPr>
          <a:xfrm>
            <a:off x="5809680" y="3471120"/>
            <a:ext cx="2844720" cy="1969920"/>
          </a:xfrm>
          <a:prstGeom prst="rect">
            <a:avLst/>
          </a:prstGeom>
          <a:noFill/>
          <a:ln>
            <a:noFill/>
          </a:ln>
        </p:spPr>
        <p:style>
          <a:lnRef idx="0"/>
          <a:fillRef idx="0"/>
          <a:effectRef idx="0"/>
          <a:fontRef idx="minor"/>
        </p:style>
        <p:txBody>
          <a:bodyPr lIns="208440" rIns="208440" tIns="208440" bIns="208440" anchor="ctr"/>
          <a:p>
            <a:pPr>
              <a:lnSpc>
                <a:spcPct val="100000"/>
              </a:lnSpc>
            </a:pPr>
            <a:r>
              <a:rPr b="0" lang="es-AR" sz="1400" spc="-1" strike="noStrike">
                <a:solidFill>
                  <a:srgbClr val="ffffff"/>
                </a:solidFill>
                <a:uFill>
                  <a:solidFill>
                    <a:srgbClr val="ffffff"/>
                  </a:solidFill>
                </a:uFill>
                <a:latin typeface="Century Gothic"/>
              </a:rPr>
              <a:t>2) Los representantes por las Organizaciones de la Sociedad Civil y de la Producción y el Comercio serán designados por los Consejos Directivos de cada una de ellas. Para la convalidación se seguirá el procedimiento indicado en el punto 1</a:t>
            </a:r>
            <a:endParaRPr b="0" lang="es-AR" sz="1800" spc="-1" strike="noStrike">
              <a:solidFill>
                <a:srgbClr val="ffffff"/>
              </a:solidFill>
              <a:uFill>
                <a:solidFill>
                  <a:srgbClr val="ffffff"/>
                </a:solidFill>
              </a:uFill>
              <a:latin typeface="Arial"/>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21</TotalTime>
  <Application>LibreOffice/5.1.6.2$Linux_X86_64 LibreOffice_project/10m0$Build-2</Application>
  <Words>594</Words>
  <Paragraphs>34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2019-06-17T21:05:10Z</dcterms:created>
  <dc:creator>Pedro Albertti</dc:creator>
  <dc:description/>
  <dc:language>es-AR</dc:language>
  <cp:lastModifiedBy>Pedro Albertti</cp:lastModifiedBy>
  <dcterms:modified xsi:type="dcterms:W3CDTF">2019-06-19T14:48:37Z</dcterms:modified>
  <cp:revision>5</cp:revision>
  <dc:subject/>
  <dc:title>CONSEJO SOCIAL UNLu</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Presentación en pantalla (4:3)</vt:lpwstr>
  </property>
  <property fmtid="{D5CDD505-2E9C-101B-9397-08002B2CF9AE}" pid="9" name="ScaleCrop">
    <vt:bool>0</vt:bool>
  </property>
  <property fmtid="{D5CDD505-2E9C-101B-9397-08002B2CF9AE}" pid="10" name="ShareDoc">
    <vt:bool>0</vt:bool>
  </property>
  <property fmtid="{D5CDD505-2E9C-101B-9397-08002B2CF9AE}" pid="11" name="Slides">
    <vt:i4>11</vt:i4>
  </property>
</Properties>
</file>